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28" r:id="rId4"/>
    <p:sldId id="258" r:id="rId5"/>
    <p:sldId id="427" r:id="rId6"/>
    <p:sldId id="428" r:id="rId7"/>
    <p:sldId id="429" r:id="rId8"/>
    <p:sldId id="430" r:id="rId9"/>
    <p:sldId id="431" r:id="rId10"/>
    <p:sldId id="432" r:id="rId11"/>
    <p:sldId id="329" r:id="rId12"/>
    <p:sldId id="434" r:id="rId13"/>
    <p:sldId id="433" r:id="rId14"/>
    <p:sldId id="426" r:id="rId15"/>
    <p:sldId id="330" r:id="rId16"/>
    <p:sldId id="425" r:id="rId17"/>
    <p:sldId id="417" r:id="rId18"/>
    <p:sldId id="336" r:id="rId19"/>
    <p:sldId id="337" r:id="rId20"/>
    <p:sldId id="335" r:id="rId21"/>
    <p:sldId id="332" r:id="rId22"/>
    <p:sldId id="331" r:id="rId23"/>
    <p:sldId id="435" r:id="rId24"/>
    <p:sldId id="436" r:id="rId25"/>
    <p:sldId id="445" r:id="rId26"/>
    <p:sldId id="438" r:id="rId27"/>
    <p:sldId id="439" r:id="rId28"/>
    <p:sldId id="448" r:id="rId29"/>
    <p:sldId id="440" r:id="rId30"/>
    <p:sldId id="441" r:id="rId31"/>
    <p:sldId id="447" r:id="rId32"/>
    <p:sldId id="446" r:id="rId33"/>
    <p:sldId id="444" r:id="rId34"/>
    <p:sldId id="449" r:id="rId35"/>
    <p:sldId id="437" r:id="rId36"/>
    <p:sldId id="442" r:id="rId37"/>
    <p:sldId id="450" r:id="rId38"/>
    <p:sldId id="451" r:id="rId39"/>
    <p:sldId id="452" r:id="rId40"/>
    <p:sldId id="453" r:id="rId41"/>
    <p:sldId id="454" r:id="rId42"/>
    <p:sldId id="455" r:id="rId43"/>
    <p:sldId id="457" r:id="rId44"/>
    <p:sldId id="456" r:id="rId45"/>
    <p:sldId id="458" r:id="rId46"/>
    <p:sldId id="459" r:id="rId47"/>
    <p:sldId id="460" r:id="rId48"/>
    <p:sldId id="462" r:id="rId49"/>
    <p:sldId id="461" r:id="rId50"/>
    <p:sldId id="463" r:id="rId51"/>
    <p:sldId id="464" r:id="rId52"/>
    <p:sldId id="466" r:id="rId53"/>
    <p:sldId id="465" r:id="rId54"/>
    <p:sldId id="467" r:id="rId5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D9D4F5-EFD0-454F-A421-BCED35208D0D}">
      <dgm:prSet/>
      <dgm:spPr/>
      <dgm:t>
        <a:bodyPr/>
        <a:lstStyle/>
        <a:p>
          <a:r>
            <a:rPr lang="es-ES" b="1" kern="1200"/>
            <a:t>DURACIÓN: </a:t>
          </a:r>
          <a:r>
            <a:rPr lang="es-ES" kern="1200">
              <a:latin typeface="Calibri" panose="020F0502020204030204"/>
              <a:ea typeface="+mn-ea"/>
              <a:cs typeface="+mn-cs"/>
            </a:rPr>
            <a:t>16 </a:t>
          </a:r>
          <a:r>
            <a:rPr lang="es-ES" kern="1200"/>
            <a:t>horas</a:t>
          </a:r>
          <a:endParaRPr lang="en-US" kern="120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/>
            <a:t>MODALIDAD: </a:t>
          </a:r>
          <a:r>
            <a:rPr lang="es-ES"/>
            <a:t>Online</a:t>
          </a:r>
          <a:endParaRPr lang="en-US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/>
            <a:t>FECHAS y HORARIO: </a:t>
          </a:r>
          <a:r>
            <a:rPr lang="es-ES"/>
            <a:t>Del 22, 27, 28 y 30 de Marzo de 2023 de 15:00 – 19:00</a:t>
          </a:r>
          <a:br>
            <a:rPr lang="es-ES"/>
          </a:br>
          <a:br>
            <a:rPr lang="es-ES"/>
          </a:br>
          <a:endParaRPr lang="en-US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08A73541-B44B-4618-BD45-72417E2477A1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6C7E1E11-CDC7-49DA-BE3C-7970347E3B2F}" type="pres">
      <dgm:prSet presAssocID="{14D9D4F5-EFD0-454F-A421-BCED35208D0D}" presName="thickLine" presStyleLbl="alignNode1" presStyleIdx="0" presStyleCnt="3"/>
      <dgm:spPr/>
    </dgm:pt>
    <dgm:pt modelId="{A156CA8B-D7BC-4E73-ABD9-CA96F76A5142}" type="pres">
      <dgm:prSet presAssocID="{14D9D4F5-EFD0-454F-A421-BCED35208D0D}" presName="horz1" presStyleCnt="0"/>
      <dgm:spPr/>
    </dgm:pt>
    <dgm:pt modelId="{C99ED923-94B8-44A3-801C-4DC88AE4E93D}" type="pres">
      <dgm:prSet presAssocID="{14D9D4F5-EFD0-454F-A421-BCED35208D0D}" presName="tx1" presStyleLbl="revTx" presStyleIdx="0" presStyleCnt="3"/>
      <dgm:spPr/>
    </dgm:pt>
    <dgm:pt modelId="{775BB98B-8F83-4E40-9E9D-F6019BF5A48A}" type="pres">
      <dgm:prSet presAssocID="{14D9D4F5-EFD0-454F-A421-BCED35208D0D}" presName="vert1" presStyleCnt="0"/>
      <dgm:spPr/>
    </dgm:pt>
    <dgm:pt modelId="{17121BE2-C49D-4E4D-A293-A3B54E45DC38}" type="pres">
      <dgm:prSet presAssocID="{4DFFDEA8-C940-4A30-90A4-30E38B9A957B}" presName="thickLine" presStyleLbl="alignNode1" presStyleIdx="1" presStyleCnt="3"/>
      <dgm:spPr/>
    </dgm:pt>
    <dgm:pt modelId="{CB62B547-2D69-4991-B73D-EAF25C7D23E0}" type="pres">
      <dgm:prSet presAssocID="{4DFFDEA8-C940-4A30-90A4-30E38B9A957B}" presName="horz1" presStyleCnt="0"/>
      <dgm:spPr/>
    </dgm:pt>
    <dgm:pt modelId="{09817A6D-6F25-4653-A9D6-863EA4CD97F7}" type="pres">
      <dgm:prSet presAssocID="{4DFFDEA8-C940-4A30-90A4-30E38B9A957B}" presName="tx1" presStyleLbl="revTx" presStyleIdx="1" presStyleCnt="3"/>
      <dgm:spPr/>
    </dgm:pt>
    <dgm:pt modelId="{AF2C9C08-0D86-44D8-A75B-9D1AC2621068}" type="pres">
      <dgm:prSet presAssocID="{4DFFDEA8-C940-4A30-90A4-30E38B9A957B}" presName="vert1" presStyleCnt="0"/>
      <dgm:spPr/>
    </dgm:pt>
    <dgm:pt modelId="{F99943E0-6C5A-466E-9F95-52CE188CFB30}" type="pres">
      <dgm:prSet presAssocID="{AABC22EB-265F-4EBB-8442-8ADF41847811}" presName="thickLine" presStyleLbl="alignNode1" presStyleIdx="2" presStyleCnt="3"/>
      <dgm:spPr/>
    </dgm:pt>
    <dgm:pt modelId="{58FCEB22-B315-43D5-8A5C-7F33E7A20F5D}" type="pres">
      <dgm:prSet presAssocID="{AABC22EB-265F-4EBB-8442-8ADF41847811}" presName="horz1" presStyleCnt="0"/>
      <dgm:spPr/>
    </dgm:pt>
    <dgm:pt modelId="{9D9D677B-FE38-4716-BFFF-C6DB7A4AE9F4}" type="pres">
      <dgm:prSet presAssocID="{AABC22EB-265F-4EBB-8442-8ADF41847811}" presName="tx1" presStyleLbl="revTx" presStyleIdx="2" presStyleCnt="3"/>
      <dgm:spPr/>
    </dgm:pt>
    <dgm:pt modelId="{93A20B0E-2F89-4437-9911-B50A0EFA3D16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00236627-B802-4784-A5AB-C15A97DFBA88}" type="presOf" srcId="{14D9D4F5-EFD0-454F-A421-BCED35208D0D}" destId="{C99ED923-94B8-44A3-801C-4DC88AE4E93D}" srcOrd="0" destOrd="0" presId="urn:microsoft.com/office/officeart/2008/layout/LinedList"/>
    <dgm:cxn modelId="{A8DBC02E-B666-4482-A329-1AE96D40F1A4}" type="presOf" srcId="{4DFFDEA8-C940-4A30-90A4-30E38B9A957B}" destId="{09817A6D-6F25-4653-A9D6-863EA4CD97F7}" srcOrd="0" destOrd="0" presId="urn:microsoft.com/office/officeart/2008/layout/LinedList"/>
    <dgm:cxn modelId="{7BBE94BD-DE59-4807-A914-531FD7CA5B21}" type="presOf" srcId="{D85B18BC-5745-4AA4-ADCB-CBCFB273025C}" destId="{08A73541-B44B-4618-BD45-72417E2477A1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032630C6-6EC8-4D74-9B8F-963040557241}" type="presOf" srcId="{AABC22EB-265F-4EBB-8442-8ADF41847811}" destId="{9D9D677B-FE38-4716-BFFF-C6DB7A4AE9F4}" srcOrd="0" destOrd="0" presId="urn:microsoft.com/office/officeart/2008/layout/LinedList"/>
    <dgm:cxn modelId="{684D529D-3093-4D83-80F3-F7A2B0489DC5}" type="presParOf" srcId="{08A73541-B44B-4618-BD45-72417E2477A1}" destId="{6C7E1E11-CDC7-49DA-BE3C-7970347E3B2F}" srcOrd="0" destOrd="0" presId="urn:microsoft.com/office/officeart/2008/layout/LinedList"/>
    <dgm:cxn modelId="{307E458C-CF74-4B61-8A82-E2F1031F0443}" type="presParOf" srcId="{08A73541-B44B-4618-BD45-72417E2477A1}" destId="{A156CA8B-D7BC-4E73-ABD9-CA96F76A5142}" srcOrd="1" destOrd="0" presId="urn:microsoft.com/office/officeart/2008/layout/LinedList"/>
    <dgm:cxn modelId="{4ADE77AD-1766-4009-99AB-21189EBFC88D}" type="presParOf" srcId="{A156CA8B-D7BC-4E73-ABD9-CA96F76A5142}" destId="{C99ED923-94B8-44A3-801C-4DC88AE4E93D}" srcOrd="0" destOrd="0" presId="urn:microsoft.com/office/officeart/2008/layout/LinedList"/>
    <dgm:cxn modelId="{0E38450A-7A78-49DD-8BDD-A2BE4BE5ADDA}" type="presParOf" srcId="{A156CA8B-D7BC-4E73-ABD9-CA96F76A5142}" destId="{775BB98B-8F83-4E40-9E9D-F6019BF5A48A}" srcOrd="1" destOrd="0" presId="urn:microsoft.com/office/officeart/2008/layout/LinedList"/>
    <dgm:cxn modelId="{C74F1044-0858-4FCC-8872-9FB37A204FAD}" type="presParOf" srcId="{08A73541-B44B-4618-BD45-72417E2477A1}" destId="{17121BE2-C49D-4E4D-A293-A3B54E45DC38}" srcOrd="2" destOrd="0" presId="urn:microsoft.com/office/officeart/2008/layout/LinedList"/>
    <dgm:cxn modelId="{A7B63AF4-B2AE-4F11-ADB2-A0C3C94F030A}" type="presParOf" srcId="{08A73541-B44B-4618-BD45-72417E2477A1}" destId="{CB62B547-2D69-4991-B73D-EAF25C7D23E0}" srcOrd="3" destOrd="0" presId="urn:microsoft.com/office/officeart/2008/layout/LinedList"/>
    <dgm:cxn modelId="{0C0C5CC5-22A4-4E27-A681-29239BE5006F}" type="presParOf" srcId="{CB62B547-2D69-4991-B73D-EAF25C7D23E0}" destId="{09817A6D-6F25-4653-A9D6-863EA4CD97F7}" srcOrd="0" destOrd="0" presId="urn:microsoft.com/office/officeart/2008/layout/LinedList"/>
    <dgm:cxn modelId="{F04B1E1B-1613-49AF-AF69-FE950346AA56}" type="presParOf" srcId="{CB62B547-2D69-4991-B73D-EAF25C7D23E0}" destId="{AF2C9C08-0D86-44D8-A75B-9D1AC2621068}" srcOrd="1" destOrd="0" presId="urn:microsoft.com/office/officeart/2008/layout/LinedList"/>
    <dgm:cxn modelId="{8A5953BC-922E-46B9-9FC8-DD46B3E8FC69}" type="presParOf" srcId="{08A73541-B44B-4618-BD45-72417E2477A1}" destId="{F99943E0-6C5A-466E-9F95-52CE188CFB30}" srcOrd="4" destOrd="0" presId="urn:microsoft.com/office/officeart/2008/layout/LinedList"/>
    <dgm:cxn modelId="{6F8BE1FF-125F-4219-8BF1-C7F2F2BE07FA}" type="presParOf" srcId="{08A73541-B44B-4618-BD45-72417E2477A1}" destId="{58FCEB22-B315-43D5-8A5C-7F33E7A20F5D}" srcOrd="5" destOrd="0" presId="urn:microsoft.com/office/officeart/2008/layout/LinedList"/>
    <dgm:cxn modelId="{3D5695C0-1184-4913-8C2A-AEE6A5883E9C}" type="presParOf" srcId="{58FCEB22-B315-43D5-8A5C-7F33E7A20F5D}" destId="{9D9D677B-FE38-4716-BFFF-C6DB7A4AE9F4}" srcOrd="0" destOrd="0" presId="urn:microsoft.com/office/officeart/2008/layout/LinedList"/>
    <dgm:cxn modelId="{F25B7059-FA9B-4674-9666-D5773E456824}" type="presParOf" srcId="{58FCEB22-B315-43D5-8A5C-7F33E7A20F5D}" destId="{93A20B0E-2F89-4437-9911-B50A0EFA3D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395377-90F7-42D0-875C-4DA98756B200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FBA1A1-7D0A-4A39-B75B-36FB46201C50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199 % - Rendimiento de la inversión en 3 años</a:t>
          </a:r>
          <a:endParaRPr lang="en-US" dirty="0"/>
        </a:p>
      </dgm:t>
    </dgm:pt>
    <dgm:pt modelId="{F9E54DED-E4EA-4094-8FE7-61F89D8E41A6}" type="parTrans" cxnId="{DAD5A49B-3D29-494C-B7D2-556C8EF17D37}">
      <dgm:prSet/>
      <dgm:spPr/>
      <dgm:t>
        <a:bodyPr/>
        <a:lstStyle/>
        <a:p>
          <a:endParaRPr lang="en-US"/>
        </a:p>
      </dgm:t>
    </dgm:pt>
    <dgm:pt modelId="{C54F7A7E-B0B2-4F63-B9C8-C80D622DED98}" type="sibTrans" cxnId="{DAD5A49B-3D29-494C-B7D2-556C8EF17D37}">
      <dgm:prSet/>
      <dgm:spPr/>
      <dgm:t>
        <a:bodyPr/>
        <a:lstStyle/>
        <a:p>
          <a:endParaRPr lang="en-US"/>
        </a:p>
      </dgm:t>
    </dgm:pt>
    <dgm:pt modelId="{8BAA6BD1-85D9-4B9D-AD3D-A4CC0AF153F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1,41 M $ - Ahorro del tiempo del trabajador en 3 años, después de aplicar una captura de productividad del 50 por ciento</a:t>
          </a:r>
          <a:endParaRPr lang="en-US" dirty="0"/>
        </a:p>
      </dgm:t>
    </dgm:pt>
    <dgm:pt modelId="{6697C1C2-FB7B-4A98-B6A5-2514AE0F6476}" type="parTrans" cxnId="{1F97BCFA-E43C-4DCF-AD91-C65FB69ACF65}">
      <dgm:prSet/>
      <dgm:spPr/>
      <dgm:t>
        <a:bodyPr/>
        <a:lstStyle/>
        <a:p>
          <a:endParaRPr lang="en-US"/>
        </a:p>
      </dgm:t>
    </dgm:pt>
    <dgm:pt modelId="{DA6B2336-006D-4204-8AC0-36E7639A09DB}" type="sibTrans" cxnId="{1F97BCFA-E43C-4DCF-AD91-C65FB69ACF65}">
      <dgm:prSet/>
      <dgm:spPr/>
      <dgm:t>
        <a:bodyPr/>
        <a:lstStyle/>
        <a:p>
          <a:endParaRPr lang="en-US"/>
        </a:p>
      </dgm:t>
    </dgm:pt>
    <dgm:pt modelId="{3310B879-022E-436C-A458-7739BBC3D17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27,4 % - Reducción de errores debido al aumento de la automatización</a:t>
          </a:r>
          <a:endParaRPr lang="en-US" dirty="0"/>
        </a:p>
      </dgm:t>
    </dgm:pt>
    <dgm:pt modelId="{BA674A46-AB38-411C-83F4-89635BF5F92C}" type="parTrans" cxnId="{0B361D8E-9025-43F4-804D-DEB0EBEB5DC2}">
      <dgm:prSet/>
      <dgm:spPr/>
      <dgm:t>
        <a:bodyPr/>
        <a:lstStyle/>
        <a:p>
          <a:endParaRPr lang="en-US"/>
        </a:p>
      </dgm:t>
    </dgm:pt>
    <dgm:pt modelId="{DAA7D753-B6D9-4789-A803-CE01853D4387}" type="sibTrans" cxnId="{0B361D8E-9025-43F4-804D-DEB0EBEB5DC2}">
      <dgm:prSet/>
      <dgm:spPr/>
      <dgm:t>
        <a:bodyPr/>
        <a:lstStyle/>
        <a:p>
          <a:endParaRPr lang="en-US"/>
        </a:p>
      </dgm:t>
    </dgm:pt>
    <dgm:pt modelId="{BC5B131E-0784-452C-8F64-6A69AE72CB0D}" type="pres">
      <dgm:prSet presAssocID="{C6395377-90F7-42D0-875C-4DA98756B200}" presName="vert0" presStyleCnt="0">
        <dgm:presLayoutVars>
          <dgm:dir/>
          <dgm:animOne val="branch"/>
          <dgm:animLvl val="lvl"/>
        </dgm:presLayoutVars>
      </dgm:prSet>
      <dgm:spPr/>
    </dgm:pt>
    <dgm:pt modelId="{B7FABFE1-80B9-4347-9647-ED3F00AB3674}" type="pres">
      <dgm:prSet presAssocID="{3CFBA1A1-7D0A-4A39-B75B-36FB46201C50}" presName="thickLine" presStyleLbl="alignNode1" presStyleIdx="0" presStyleCnt="3"/>
      <dgm:spPr/>
    </dgm:pt>
    <dgm:pt modelId="{F6BCC65D-E615-4697-BCC5-070F7E1C4347}" type="pres">
      <dgm:prSet presAssocID="{3CFBA1A1-7D0A-4A39-B75B-36FB46201C50}" presName="horz1" presStyleCnt="0"/>
      <dgm:spPr/>
    </dgm:pt>
    <dgm:pt modelId="{A54D7EE9-70C4-42AD-B7FA-286C94873D9A}" type="pres">
      <dgm:prSet presAssocID="{3CFBA1A1-7D0A-4A39-B75B-36FB46201C50}" presName="tx1" presStyleLbl="revTx" presStyleIdx="0" presStyleCnt="3"/>
      <dgm:spPr/>
    </dgm:pt>
    <dgm:pt modelId="{0818517F-18FA-4D91-9238-695BE192BF98}" type="pres">
      <dgm:prSet presAssocID="{3CFBA1A1-7D0A-4A39-B75B-36FB46201C50}" presName="vert1" presStyleCnt="0"/>
      <dgm:spPr/>
    </dgm:pt>
    <dgm:pt modelId="{511C7018-BFBC-4B73-8B16-67D99F4D94B8}" type="pres">
      <dgm:prSet presAssocID="{8BAA6BD1-85D9-4B9D-AD3D-A4CC0AF153F4}" presName="thickLine" presStyleLbl="alignNode1" presStyleIdx="1" presStyleCnt="3"/>
      <dgm:spPr/>
    </dgm:pt>
    <dgm:pt modelId="{2DED9D68-B25A-454F-88A5-1561F488C52B}" type="pres">
      <dgm:prSet presAssocID="{8BAA6BD1-85D9-4B9D-AD3D-A4CC0AF153F4}" presName="horz1" presStyleCnt="0"/>
      <dgm:spPr/>
    </dgm:pt>
    <dgm:pt modelId="{EF2959F9-D047-4CFB-A5FD-B7611A29A94E}" type="pres">
      <dgm:prSet presAssocID="{8BAA6BD1-85D9-4B9D-AD3D-A4CC0AF153F4}" presName="tx1" presStyleLbl="revTx" presStyleIdx="1" presStyleCnt="3"/>
      <dgm:spPr/>
    </dgm:pt>
    <dgm:pt modelId="{13EFF68B-03CE-4565-ABF0-95089BAC2AB8}" type="pres">
      <dgm:prSet presAssocID="{8BAA6BD1-85D9-4B9D-AD3D-A4CC0AF153F4}" presName="vert1" presStyleCnt="0"/>
      <dgm:spPr/>
    </dgm:pt>
    <dgm:pt modelId="{C27C84F4-0000-4883-AE44-B49671E60064}" type="pres">
      <dgm:prSet presAssocID="{3310B879-022E-436C-A458-7739BBC3D17B}" presName="thickLine" presStyleLbl="alignNode1" presStyleIdx="2" presStyleCnt="3"/>
      <dgm:spPr/>
    </dgm:pt>
    <dgm:pt modelId="{49317909-5605-4A2A-8EF5-2C4D8D9AC0A9}" type="pres">
      <dgm:prSet presAssocID="{3310B879-022E-436C-A458-7739BBC3D17B}" presName="horz1" presStyleCnt="0"/>
      <dgm:spPr/>
    </dgm:pt>
    <dgm:pt modelId="{82DB8D11-4EFE-4F04-BCB5-CB59B53408BC}" type="pres">
      <dgm:prSet presAssocID="{3310B879-022E-436C-A458-7739BBC3D17B}" presName="tx1" presStyleLbl="revTx" presStyleIdx="2" presStyleCnt="3"/>
      <dgm:spPr/>
    </dgm:pt>
    <dgm:pt modelId="{8042A3EB-2937-45CB-B81C-D853D520B3B1}" type="pres">
      <dgm:prSet presAssocID="{3310B879-022E-436C-A458-7739BBC3D17B}" presName="vert1" presStyleCnt="0"/>
      <dgm:spPr/>
    </dgm:pt>
  </dgm:ptLst>
  <dgm:cxnLst>
    <dgm:cxn modelId="{93A1CF07-2B69-4E3D-AD87-DCE79886E7E1}" type="presOf" srcId="{8BAA6BD1-85D9-4B9D-AD3D-A4CC0AF153F4}" destId="{EF2959F9-D047-4CFB-A5FD-B7611A29A94E}" srcOrd="0" destOrd="0" presId="urn:microsoft.com/office/officeart/2008/layout/LinedList"/>
    <dgm:cxn modelId="{3F354D27-0942-4DC5-AFE6-DEB1A1FEA6E3}" type="presOf" srcId="{3310B879-022E-436C-A458-7739BBC3D17B}" destId="{82DB8D11-4EFE-4F04-BCB5-CB59B53408BC}" srcOrd="0" destOrd="0" presId="urn:microsoft.com/office/officeart/2008/layout/LinedList"/>
    <dgm:cxn modelId="{960FC43F-4828-4D1F-AC28-53A0BB8CF78D}" type="presOf" srcId="{3CFBA1A1-7D0A-4A39-B75B-36FB46201C50}" destId="{A54D7EE9-70C4-42AD-B7FA-286C94873D9A}" srcOrd="0" destOrd="0" presId="urn:microsoft.com/office/officeart/2008/layout/LinedList"/>
    <dgm:cxn modelId="{D2596E78-0374-4AAF-BCDA-9E335A656B38}" type="presOf" srcId="{C6395377-90F7-42D0-875C-4DA98756B200}" destId="{BC5B131E-0784-452C-8F64-6A69AE72CB0D}" srcOrd="0" destOrd="0" presId="urn:microsoft.com/office/officeart/2008/layout/LinedList"/>
    <dgm:cxn modelId="{0B361D8E-9025-43F4-804D-DEB0EBEB5DC2}" srcId="{C6395377-90F7-42D0-875C-4DA98756B200}" destId="{3310B879-022E-436C-A458-7739BBC3D17B}" srcOrd="2" destOrd="0" parTransId="{BA674A46-AB38-411C-83F4-89635BF5F92C}" sibTransId="{DAA7D753-B6D9-4789-A803-CE01853D4387}"/>
    <dgm:cxn modelId="{DAD5A49B-3D29-494C-B7D2-556C8EF17D37}" srcId="{C6395377-90F7-42D0-875C-4DA98756B200}" destId="{3CFBA1A1-7D0A-4A39-B75B-36FB46201C50}" srcOrd="0" destOrd="0" parTransId="{F9E54DED-E4EA-4094-8FE7-61F89D8E41A6}" sibTransId="{C54F7A7E-B0B2-4F63-B9C8-C80D622DED98}"/>
    <dgm:cxn modelId="{1F97BCFA-E43C-4DCF-AD91-C65FB69ACF65}" srcId="{C6395377-90F7-42D0-875C-4DA98756B200}" destId="{8BAA6BD1-85D9-4B9D-AD3D-A4CC0AF153F4}" srcOrd="1" destOrd="0" parTransId="{6697C1C2-FB7B-4A98-B6A5-2514AE0F6476}" sibTransId="{DA6B2336-006D-4204-8AC0-36E7639A09DB}"/>
    <dgm:cxn modelId="{7E29357B-7DB8-4FBC-9B45-BB3795B2D2BA}" type="presParOf" srcId="{BC5B131E-0784-452C-8F64-6A69AE72CB0D}" destId="{B7FABFE1-80B9-4347-9647-ED3F00AB3674}" srcOrd="0" destOrd="0" presId="urn:microsoft.com/office/officeart/2008/layout/LinedList"/>
    <dgm:cxn modelId="{B80E4CFD-09EE-4FBC-9175-AAA12A50E7D6}" type="presParOf" srcId="{BC5B131E-0784-452C-8F64-6A69AE72CB0D}" destId="{F6BCC65D-E615-4697-BCC5-070F7E1C4347}" srcOrd="1" destOrd="0" presId="urn:microsoft.com/office/officeart/2008/layout/LinedList"/>
    <dgm:cxn modelId="{764673C2-80A6-43F8-852C-8EE4FF164625}" type="presParOf" srcId="{F6BCC65D-E615-4697-BCC5-070F7E1C4347}" destId="{A54D7EE9-70C4-42AD-B7FA-286C94873D9A}" srcOrd="0" destOrd="0" presId="urn:microsoft.com/office/officeart/2008/layout/LinedList"/>
    <dgm:cxn modelId="{046D269A-7B51-4E46-95B1-88E1181D6A59}" type="presParOf" srcId="{F6BCC65D-E615-4697-BCC5-070F7E1C4347}" destId="{0818517F-18FA-4D91-9238-695BE192BF98}" srcOrd="1" destOrd="0" presId="urn:microsoft.com/office/officeart/2008/layout/LinedList"/>
    <dgm:cxn modelId="{30999083-EB54-4793-97C4-DD0C0C2BF76F}" type="presParOf" srcId="{BC5B131E-0784-452C-8F64-6A69AE72CB0D}" destId="{511C7018-BFBC-4B73-8B16-67D99F4D94B8}" srcOrd="2" destOrd="0" presId="urn:microsoft.com/office/officeart/2008/layout/LinedList"/>
    <dgm:cxn modelId="{98312A64-BABA-494D-A8BA-17A33864B958}" type="presParOf" srcId="{BC5B131E-0784-452C-8F64-6A69AE72CB0D}" destId="{2DED9D68-B25A-454F-88A5-1561F488C52B}" srcOrd="3" destOrd="0" presId="urn:microsoft.com/office/officeart/2008/layout/LinedList"/>
    <dgm:cxn modelId="{F7060F18-83FE-4005-BE26-069AC0A12658}" type="presParOf" srcId="{2DED9D68-B25A-454F-88A5-1561F488C52B}" destId="{EF2959F9-D047-4CFB-A5FD-B7611A29A94E}" srcOrd="0" destOrd="0" presId="urn:microsoft.com/office/officeart/2008/layout/LinedList"/>
    <dgm:cxn modelId="{875D4F95-314F-4D62-9F58-9C4DD01C40C6}" type="presParOf" srcId="{2DED9D68-B25A-454F-88A5-1561F488C52B}" destId="{13EFF68B-03CE-4565-ABF0-95089BAC2AB8}" srcOrd="1" destOrd="0" presId="urn:microsoft.com/office/officeart/2008/layout/LinedList"/>
    <dgm:cxn modelId="{9840E76C-1C12-4AF5-8CAC-DD44BAA6B0DB}" type="presParOf" srcId="{BC5B131E-0784-452C-8F64-6A69AE72CB0D}" destId="{C27C84F4-0000-4883-AE44-B49671E60064}" srcOrd="4" destOrd="0" presId="urn:microsoft.com/office/officeart/2008/layout/LinedList"/>
    <dgm:cxn modelId="{B065EBCE-D19C-424C-9874-BF8C10F5EEC3}" type="presParOf" srcId="{BC5B131E-0784-452C-8F64-6A69AE72CB0D}" destId="{49317909-5605-4A2A-8EF5-2C4D8D9AC0A9}" srcOrd="5" destOrd="0" presId="urn:microsoft.com/office/officeart/2008/layout/LinedList"/>
    <dgm:cxn modelId="{6457526C-1449-4047-82DD-C3D6A235276B}" type="presParOf" srcId="{49317909-5605-4A2A-8EF5-2C4D8D9AC0A9}" destId="{82DB8D11-4EFE-4F04-BCB5-CB59B53408BC}" srcOrd="0" destOrd="0" presId="urn:microsoft.com/office/officeart/2008/layout/LinedList"/>
    <dgm:cxn modelId="{FB9BC0E7-6003-48F7-9CD2-4631018E231D}" type="presParOf" srcId="{49317909-5605-4A2A-8EF5-2C4D8D9AC0A9}" destId="{8042A3EB-2937-45CB-B81C-D853D520B3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1E11-CDC7-49DA-BE3C-7970347E3B2F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D923-94B8-44A3-801C-4DC88AE4E93D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DURACIÓN: </a:t>
          </a:r>
          <a:r>
            <a:rPr lang="es-ES" sz="2800" kern="1200"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/>
        </a:p>
      </dsp:txBody>
      <dsp:txXfrm>
        <a:off x="0" y="2687"/>
        <a:ext cx="6263640" cy="1833104"/>
      </dsp:txXfrm>
    </dsp:sp>
    <dsp:sp modelId="{17121BE2-C49D-4E4D-A293-A3B54E45DC3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17A6D-6F25-4653-A9D6-863EA4CD97F7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MODALIDAD: </a:t>
          </a:r>
          <a:r>
            <a:rPr lang="es-ES" sz="2800" kern="1200"/>
            <a:t>Online</a:t>
          </a:r>
          <a:endParaRPr lang="en-US" sz="2800" kern="1200"/>
        </a:p>
      </dsp:txBody>
      <dsp:txXfrm>
        <a:off x="0" y="1835791"/>
        <a:ext cx="6263640" cy="1833104"/>
      </dsp:txXfrm>
    </dsp:sp>
    <dsp:sp modelId="{F99943E0-6C5A-466E-9F95-52CE188CFB30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D677B-FE38-4716-BFFF-C6DB7A4AE9F4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FECHAS y HORARIO: </a:t>
          </a:r>
          <a:r>
            <a:rPr lang="es-ES" sz="2800" kern="1200"/>
            <a:t>Del 22, 27, 28 y 30 de Marzo de 2023 de 15:00 – 19:00</a:t>
          </a:r>
          <a:br>
            <a:rPr lang="es-ES" sz="2800" kern="1200"/>
          </a:br>
          <a:br>
            <a:rPr lang="es-ES" sz="2800" kern="1200"/>
          </a:br>
          <a:endParaRPr lang="en-US" sz="2800" kern="1200"/>
        </a:p>
      </dsp:txBody>
      <dsp:txXfrm>
        <a:off x="0" y="3668896"/>
        <a:ext cx="6263640" cy="183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ABFE1-80B9-4347-9647-ED3F00AB3674}">
      <dsp:nvSpPr>
        <dsp:cNvPr id="0" name=""/>
        <dsp:cNvSpPr/>
      </dsp:nvSpPr>
      <dsp:spPr>
        <a:xfrm>
          <a:off x="0" y="2687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D7EE9-70C4-42AD-B7FA-286C94873D9A}">
      <dsp:nvSpPr>
        <dsp:cNvPr id="0" name=""/>
        <dsp:cNvSpPr/>
      </dsp:nvSpPr>
      <dsp:spPr>
        <a:xfrm>
          <a:off x="0" y="2687"/>
          <a:ext cx="5257800" cy="18331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199 % - Rendimiento de la inversión en 3 años</a:t>
          </a:r>
          <a:endParaRPr lang="en-US" sz="2800" kern="1200" dirty="0"/>
        </a:p>
      </dsp:txBody>
      <dsp:txXfrm>
        <a:off x="0" y="2687"/>
        <a:ext cx="5257800" cy="1833104"/>
      </dsp:txXfrm>
    </dsp:sp>
    <dsp:sp modelId="{511C7018-BFBC-4B73-8B16-67D99F4D94B8}">
      <dsp:nvSpPr>
        <dsp:cNvPr id="0" name=""/>
        <dsp:cNvSpPr/>
      </dsp:nvSpPr>
      <dsp:spPr>
        <a:xfrm>
          <a:off x="0" y="1835791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959F9-D047-4CFB-A5FD-B7611A29A94E}">
      <dsp:nvSpPr>
        <dsp:cNvPr id="0" name=""/>
        <dsp:cNvSpPr/>
      </dsp:nvSpPr>
      <dsp:spPr>
        <a:xfrm>
          <a:off x="0" y="1835791"/>
          <a:ext cx="5257800" cy="18331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1,41 M $ - Ahorro del tiempo del trabajador en 3 años, después de aplicar una captura de productividad del 50 por ciento</a:t>
          </a:r>
          <a:endParaRPr lang="en-US" sz="2800" kern="1200" dirty="0"/>
        </a:p>
      </dsp:txBody>
      <dsp:txXfrm>
        <a:off x="0" y="1835791"/>
        <a:ext cx="5257800" cy="1833104"/>
      </dsp:txXfrm>
    </dsp:sp>
    <dsp:sp modelId="{C27C84F4-0000-4883-AE44-B49671E60064}">
      <dsp:nvSpPr>
        <dsp:cNvPr id="0" name=""/>
        <dsp:cNvSpPr/>
      </dsp:nvSpPr>
      <dsp:spPr>
        <a:xfrm>
          <a:off x="0" y="3668896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B8D11-4EFE-4F04-BCB5-CB59B53408BC}">
      <dsp:nvSpPr>
        <dsp:cNvPr id="0" name=""/>
        <dsp:cNvSpPr/>
      </dsp:nvSpPr>
      <dsp:spPr>
        <a:xfrm>
          <a:off x="0" y="3668896"/>
          <a:ext cx="5257800" cy="18331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27,4 % - Reducción de errores debido al aumento de la automatización</a:t>
          </a:r>
          <a:endParaRPr lang="en-US" sz="2800" kern="1200" dirty="0"/>
        </a:p>
      </dsp:txBody>
      <dsp:txXfrm>
        <a:off x="0" y="3668896"/>
        <a:ext cx="525780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1996C-F729-67FB-9D21-D923AA76D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ACB4F6-BB86-E0A9-AB34-9BD2184AC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AE08C6-DB35-859C-9026-6A6F8B8F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3FF184-D278-DEA8-CBE9-7525485D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D15DA-23D2-D0EA-AB44-4782A387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71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AC27B-EE95-3F4F-3604-2697D44B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E7409E-19E2-D56D-5120-813082066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1014AD-0303-0E36-E751-12B6C700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CA25FD-5361-DE79-AA32-7500ACB8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5EE05-6F37-F748-D77D-E93A08CB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52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8356B8-00FD-AB76-D88B-7B8292E31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DF9173-CBE6-C15E-6B46-1089D44DF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A6A1BF-A779-8FF5-3EB0-99D1FC84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5A0A8A-61F8-1AC0-843E-36D92E19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FD5450-6114-A55E-B762-0FF11F23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14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A422E-F327-BAB2-2ED7-31C53968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9C8CCD-1112-4EFF-4584-62B6531C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C927D6-5B36-00F8-8939-06825FA3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EEA794-339A-3AA3-B186-43B9798D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22B2BE-BC40-5ACF-743D-F0F0EA3B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7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1A424-DC98-8400-550F-5A9A9DE1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1FED2-B3E2-C30A-897B-7A3A4841F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F16E5-560D-3995-9D47-2FFCA79F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8AC000-F5AB-FE5F-4052-C66CCFBD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76274-AE8E-F213-EEDA-F4FDCAE0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996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5C85A-19A4-3599-BD2B-D75D3726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87423-7EC9-C40A-2BB7-2C67A634B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06DD8A-744F-278C-0B3F-B2B7B9008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6494DE-26A1-F411-9FB9-52223C6D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F981B8-2831-6289-6BDE-4B65FB6A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45AC31-A4E1-14E3-A12B-2E13FEB4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869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7EB59-0E9D-0013-8894-56B4FF11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632341-7FE3-C60F-96F1-0A8E548A2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EF53B8-6F7C-3FA9-73D1-33740C406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F2AC3D-B0C2-6C29-8F2E-A4D3EA562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415FEEA-508E-6C26-9AE7-177D24C4C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EDFF26-0524-2474-7A9A-829BBD51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90850-4A2D-FC9E-53EF-9367D45A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D2B7256-7D5F-3874-4AB2-A8FA02EF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03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4B5D6-C690-1E08-6DF4-19E1B8F7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DE1C7E-2626-92BC-11E0-16310C0A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DD678D-E754-F55B-0414-1B868239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72377E-7527-8F50-A7FA-0FB588F7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1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D30129-E1A6-C93F-1912-FEA687561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BE2432-461B-E865-8AB3-851715A8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AF6026-192C-6FCB-DD9D-F4660E13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76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D0DB2-9225-AA9B-D682-80B2D67D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F095BE-B7D8-C532-910D-87843A120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0C48BC-EC69-E00F-3A61-2F29EB6E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D1DB35-DB0E-37A3-249C-A4E3F3D0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205632-0C8A-B148-C158-B394C5B0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43734D-440C-56C8-83C1-75E1B1A5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71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1046A-88B5-349A-F666-1E3232B3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7E2350-AA1C-71BE-DB95-2BFECB677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A40D0-E5C7-6A1F-284B-85A039EDC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CABF08-7A8D-D687-C67E-27438A8E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A76581-43A3-4AC7-33F0-C1BE332E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2CA573-2968-64C8-0F23-5782D8EC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83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5991BA-196B-3AA5-9CE4-A84FBFF0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019975-54EA-BC60-DCE1-7A34337C1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D0E47C-BFD9-A1CC-47B2-1969B8BAF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8594-7ED1-4835-BED4-53116399AAF6}" type="datetimeFigureOut">
              <a:rPr lang="es-ES" smtClean="0"/>
              <a:t>25/03/2023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BB946-3463-0042-B3FA-85816370A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6D4D84-9CB0-75C1-25C4-5F6942376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10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CF6794D-AE03-C86B-124D-F588E083A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024B8A-5CA7-A74F-C322-704B55AA0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POWER AUTOMATE</a:t>
            </a:r>
          </a:p>
        </p:txBody>
      </p:sp>
    </p:spTree>
    <p:extLst>
      <p:ext uri="{BB962C8B-B14F-4D97-AF65-F5344CB8AC3E}">
        <p14:creationId xmlns:p14="http://schemas.microsoft.com/office/powerpoint/2010/main" val="200436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7797ED-330F-50D0-BB6F-76401D48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 TRAINING DAYS</a:t>
            </a:r>
          </a:p>
        </p:txBody>
      </p:sp>
    </p:spTree>
    <p:extLst>
      <p:ext uri="{BB962C8B-B14F-4D97-AF65-F5344CB8AC3E}">
        <p14:creationId xmlns:p14="http://schemas.microsoft.com/office/powerpoint/2010/main" val="44538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2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24728-1AEC-F8A3-1B2E-25FA9506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s-ES" dirty="0"/>
              <a:t>¿QUÉ ES POWER AUTOMATE?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0137-E69F-CCF6-4A45-448640CC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s-ES" sz="2000"/>
              <a:t>Power Automate es un servicio de flujo de trabajo en línea que automatiza las acciones en las aplicaciones y los servicios más habituales. </a:t>
            </a:r>
          </a:p>
          <a:p>
            <a:r>
              <a:rPr lang="es-ES" sz="2000"/>
              <a:t>Por ejemplo, puedes crear un flujo que agregue a una lista desharepoint los archivos adjuntos a un correo electrónico</a:t>
            </a:r>
          </a:p>
          <a:p>
            <a:endParaRPr lang="es-ES" sz="200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D97233B-8CE4-5EC1-9926-09A61B77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6880610" y="927005"/>
            <a:ext cx="4737650" cy="50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EA42CE8-B2FC-6C87-8AB2-209A1047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3296"/>
            <a:ext cx="10905066" cy="35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4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a estrella en el cielo&#10;&#10;Descripción generada automáticamente con confianza baja">
            <a:extLst>
              <a:ext uri="{FF2B5EF4-FFF2-40B4-BE49-F238E27FC236}">
                <a16:creationId xmlns:a16="http://schemas.microsoft.com/office/drawing/2014/main" id="{1EE582E6-85D2-7CC9-EFD5-E92BBA6E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7" r="25858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F8C2E7-A70A-1823-2653-BCFDB6BC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UI PATH</a:t>
            </a:r>
          </a:p>
        </p:txBody>
      </p:sp>
    </p:spTree>
    <p:extLst>
      <p:ext uri="{BB962C8B-B14F-4D97-AF65-F5344CB8AC3E}">
        <p14:creationId xmlns:p14="http://schemas.microsoft.com/office/powerpoint/2010/main" val="267879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995EB2-346E-DDE1-2844-889138C0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BENEFICIOS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DD92427-80A8-2A01-7720-C49B58F7B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989692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732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75500-650A-3F91-8479-A6E66EBD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s-ES" sz="4100" dirty="0"/>
              <a:t>¿QUÉ PUEDO HACER CON POWER AUTOMATE?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1278F-82AD-1A5E-D14D-7FE2DC9D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Responder al instante a notificaciones o correos electrónicos de prioridad alta.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Capturar, supervisar y realizar un seguimiento de nuevos clientes potenciales.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Copiar todos los archivos adjuntos de correo electrónico en su cuenta de OneDrive para la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Recopilar datos sobre su empresa y compartir esa información con su equipo.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Automatizar flujos de trabajo de aprobación.</a:t>
            </a:r>
          </a:p>
          <a:p>
            <a:endParaRPr lang="es-ES" sz="1900" dirty="0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288E809-78E7-9586-7E23-BA1E3E05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1" y="1029260"/>
            <a:ext cx="3848322" cy="1773420"/>
          </a:xfrm>
          <a:prstGeom prst="rect">
            <a:avLst/>
          </a:prstGeom>
        </p:spPr>
      </p:pic>
      <p:pic>
        <p:nvPicPr>
          <p:cNvPr id="9" name="Imagen 8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B222BEA-2458-4B60-171A-605713061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21" y="3657600"/>
            <a:ext cx="3764502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4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CC2C9B-EB21-88F9-FEDD-EC57995E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s-ES" sz="4000" dirty="0"/>
              <a:t>DESENCADENADORES Y ACCIONES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0EC55-EA1B-F6D3-E1F3-4DED6111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s-ES" sz="2000" dirty="0"/>
              <a:t>Los flujos de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se construyen con desencadenadores y acciones. </a:t>
            </a:r>
          </a:p>
          <a:p>
            <a:endParaRPr lang="es-ES" sz="2000" dirty="0"/>
          </a:p>
          <a:p>
            <a:pPr lvl="1"/>
            <a:r>
              <a:rPr lang="es-ES" sz="2000" dirty="0"/>
              <a:t>Los desencadenadores determinan qué inicia los flujos.</a:t>
            </a:r>
          </a:p>
          <a:p>
            <a:pPr lvl="1"/>
            <a:r>
              <a:rPr lang="es-ES" sz="2000" dirty="0"/>
              <a:t>Las acciones determinan qué sucede.</a:t>
            </a:r>
          </a:p>
        </p:txBody>
      </p:sp>
      <p:pic>
        <p:nvPicPr>
          <p:cNvPr id="4" name="Picture 2" descr="Captura de pantalla que muestra los desencadenadores para un conector seleccionado">
            <a:extLst>
              <a:ext uri="{FF2B5EF4-FFF2-40B4-BE49-F238E27FC236}">
                <a16:creationId xmlns:a16="http://schemas.microsoft.com/office/drawing/2014/main" id="{0EA27B17-A3F7-BE23-E32A-48E9CE052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9"/>
          <a:stretch/>
        </p:blipFill>
        <p:spPr bwMode="auto">
          <a:xfrm>
            <a:off x="7400149" y="717012"/>
            <a:ext cx="3698572" cy="54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01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B386AD-E8B0-896B-E92F-2815EBB7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TIPOS DE FLUJOS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38DFB5-E14B-B925-8A14-A8D2BEBD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r>
              <a:rPr lang="es-E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Flujo de nube</a:t>
            </a: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: La información, una vez almacenada en una nube (plataforma en línea), se procesa de forma automática. Por ejemplo, un correo electrónico, una visita a la página web o una interacción en redes sociales. </a:t>
            </a:r>
          </a:p>
          <a:p>
            <a:pPr lvl="1"/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Dentro de los flujos de nube podemos encontrar flujos automatizados, instantáneos y programados. Los primeros se desencadenan por un evento, como la recepción de un correo electrónico. Los flujos instantáneos se ejecutan con un botón y los programados se ejecutan mediante la carga de datos a SharePoint.</a:t>
            </a:r>
          </a:p>
          <a:p>
            <a:r>
              <a:rPr lang="es-E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Flujos de escritorio</a:t>
            </a: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: Trabaja con la información almacenada en el ordenador, es decir, en local. Organiza carpetas, extrae datos de páginas web o programa automatismos de inicio automático.</a:t>
            </a:r>
          </a:p>
          <a:p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11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54252-31BA-D5A4-3D1D-84A7B245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POWER AUTOMATE DESKTOP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A9B9CD-16B8-3EF9-9924-5006F6F4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40" y="579473"/>
            <a:ext cx="6474319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2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264DA-1835-1D30-F819-44823C8E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CREAR EL PRIMER FLUJO DE AUTOMATE PARA ESCRITORIO</a:t>
            </a:r>
          </a:p>
        </p:txBody>
      </p:sp>
      <p:pic>
        <p:nvPicPr>
          <p:cNvPr id="14" name="Picture 3" descr="Materiales en la mesa">
            <a:extLst>
              <a:ext uri="{FF2B5EF4-FFF2-40B4-BE49-F238E27FC236}">
                <a16:creationId xmlns:a16="http://schemas.microsoft.com/office/drawing/2014/main" id="{27E59DA0-797A-340A-EA61-3F62EBAFB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8" r="21290" b="-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119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ACCIÓN FORMATIVA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99698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D3445-8E53-036E-D567-17049CE0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POWER AUTOMATE RPA DEVELOPER ASSOCIATE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64A6AE-301F-B647-B6AF-B460E866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D6EF9-E92C-9E5C-E790-D6DEB653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RECORRIDO POR POWER AUTOMATE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28AB91-5F72-F74E-B2B3-BAB43D4C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494479"/>
            <a:ext cx="5708649" cy="38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D533A9-8F15-AF7F-994D-8B82C961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PLANTILLAS </a:t>
            </a:r>
          </a:p>
        </p:txBody>
      </p:sp>
      <p:pic>
        <p:nvPicPr>
          <p:cNvPr id="5" name="Marcador de contenido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262D976-C0C3-AC6E-D4B4-D50B73C7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39" y="579473"/>
            <a:ext cx="5381521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0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FLUJO A PARTIR DE PLANTILLA</a:t>
            </a:r>
          </a:p>
        </p:txBody>
      </p:sp>
    </p:spTree>
    <p:extLst>
      <p:ext uri="{BB962C8B-B14F-4D97-AF65-F5344CB8AC3E}">
        <p14:creationId xmlns:p14="http://schemas.microsoft.com/office/powerpoint/2010/main" val="2294239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7125E5-A779-44EB-4B94-365DEF0F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 dirty="0"/>
              <a:t>EJERCICIO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E75473-588F-DB45-EF95-07FF0F3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/>
              <a:t>Es necesario que hayáis creado el flujo anterior y se esté ejecutando.</a:t>
            </a:r>
          </a:p>
          <a:p>
            <a:pPr algn="just"/>
            <a:r>
              <a:rPr lang="es-ES" sz="2000" dirty="0"/>
              <a:t>Crear el flujo de plantilla “</a:t>
            </a:r>
            <a:r>
              <a:rPr lang="es-ES" sz="2000" b="1" dirty="0"/>
              <a:t>Enviar archivos específicos creados en OneDrive para la Empresa como datos adjuntos de correo electrónico</a:t>
            </a:r>
            <a:r>
              <a:rPr lang="es-ES" sz="2000" dirty="0"/>
              <a:t>”</a:t>
            </a:r>
          </a:p>
          <a:p>
            <a:pPr algn="just"/>
            <a:r>
              <a:rPr lang="es-ES" sz="2000" dirty="0"/>
              <a:t>Editadlo para que apunte a la carpeta donde carga los adjuntos el primer flujo. </a:t>
            </a:r>
          </a:p>
          <a:p>
            <a:pPr algn="just"/>
            <a:r>
              <a:rPr lang="es-ES" sz="2000" dirty="0"/>
              <a:t>Reenviaros el archivo a vuestro correo.</a:t>
            </a:r>
          </a:p>
          <a:p>
            <a:pPr algn="just"/>
            <a:r>
              <a:rPr lang="es-ES" sz="2000" dirty="0"/>
              <a:t>Enviad un correo electrónico con un archivo y esperad a recibirlo de vuelta.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61644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B63208-EDC6-7053-8A63-5FA395A1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6" y="1274105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POWER AUTOMATE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NOTA: EN ANDROID NO PERMITE CREAR FLUJO</a:t>
            </a:r>
            <a:endParaRPr lang="en-US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05CD2F31-4FF0-133B-8765-EE91D4F9E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46" y="578738"/>
            <a:ext cx="320385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3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501F83-1A49-62E3-C64F-1336DC70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FLUJOS DE BOTÓN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D24194EC-33B1-88F5-85C6-5A6BF0E91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07" y="643467"/>
            <a:ext cx="313372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4F7F54-65C6-8A74-EBE0-5A5961BE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 dirty="0"/>
              <a:t>TIPOS DE BOTONES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AA96CA-9048-7F1E-7F9A-DB01F07C4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s-ES" sz="2000" dirty="0"/>
              <a:t>Los tres tipos de botones de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son: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Un botón virtual basado en la aplicación con un flujo sin entrada del usuario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Un botón virtual basado en la aplicación con un flujo con entrada del usuario o tokens de desencadenador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Un botón físico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6644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01634C-C03B-543A-3F2F-7ED431FD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INTERVENCIÓN DEL USUARIO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4B197DC-220C-E2E3-93AB-337B4C047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582349"/>
            <a:ext cx="10744200" cy="34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3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Un control color blanco&#10;&#10;Descripción generada automáticamente con confianza media">
            <a:extLst>
              <a:ext uri="{FF2B5EF4-FFF2-40B4-BE49-F238E27FC236}">
                <a16:creationId xmlns:a16="http://schemas.microsoft.com/office/drawing/2014/main" id="{88D084C0-BA72-71D4-28CC-3A99E0BC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799C62-10CC-009D-3E27-3E4566D3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FLIC</a:t>
            </a:r>
          </a:p>
        </p:txBody>
      </p:sp>
    </p:spTree>
    <p:extLst>
      <p:ext uri="{BB962C8B-B14F-4D97-AF65-F5344CB8AC3E}">
        <p14:creationId xmlns:p14="http://schemas.microsoft.com/office/powerpoint/2010/main" val="257450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0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2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8254B-6DAC-DD23-D8D6-7DCDE2C6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¿Qué es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r>
              <a:rPr lang="es-ES" sz="1700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Introducción y conceptos básicos de RPA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un flujo desde plantilla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un flujo de programado y de botón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un flujo de aprobación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Compartir los flujos con los usuarios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Uso de expresiones en los flujos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conectores personalizados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Flujos de trabajo basados en procesos de negocio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Administración de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endParaRPr lang="es-E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DLP (Data </a:t>
            </a:r>
            <a:r>
              <a:rPr lang="es-ES" sz="1700" dirty="0" err="1"/>
              <a:t>Loss</a:t>
            </a:r>
            <a:r>
              <a:rPr lang="es-ES" sz="1700" dirty="0"/>
              <a:t> </a:t>
            </a:r>
            <a:r>
              <a:rPr lang="es-ES" sz="1700" dirty="0" err="1"/>
              <a:t>Prevention</a:t>
            </a:r>
            <a:r>
              <a:rPr lang="es-ES" sz="1700" dirty="0"/>
              <a:t>) en RPA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Auditoría de flujos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Información de estado de los flujos</a:t>
            </a:r>
          </a:p>
          <a:p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8E0D04-D5BF-CBF7-5942-72462388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TOKENS DESENCADENADOR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15837D-DAEA-969B-AB71-C1E2D9CC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 tokens de desencadenador son puntos de datos que son conocidos y están disponibles para el dispositivo en el que se está ejecutando el flujo de botón. Estos tokens dependen de factores como la hora y la ubicación geográfica del dispositivo en un momento dado.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7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F1D706-3A90-441A-E1C5-5F1FADD0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COMPARTIR BOTON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02FBB3E-9B69-2D59-B0A8-D3BF6B60D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23" y="579473"/>
            <a:ext cx="4475353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FLUJO DE BOTÓN SIN INTERVENCIÓN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2DDE25-83E5-5BBA-EF58-27185CA6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25" y="2354239"/>
            <a:ext cx="762915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0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14B662-2C90-93CC-1F72-4C199BE7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EJERCICIO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6056C-40CC-E2A8-9064-9E77AA7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Crear un botón de informe meteorológico en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. </a:t>
            </a:r>
          </a:p>
          <a:p>
            <a:r>
              <a:rPr lang="es-ES" sz="2000" dirty="0"/>
              <a:t>Seguid la guía si necesitáis ayuda.</a:t>
            </a:r>
          </a:p>
        </p:txBody>
      </p:sp>
    </p:spTree>
    <p:extLst>
      <p:ext uri="{BB962C8B-B14F-4D97-AF65-F5344CB8AC3E}">
        <p14:creationId xmlns:p14="http://schemas.microsoft.com/office/powerpoint/2010/main" val="658387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FAA88-06CA-9209-C075-1F96536A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BOTON DE POWER AUTOMATE QUE UTILICE TODOS LOS TIPOS DE ENTRADA</a:t>
            </a:r>
          </a:p>
        </p:txBody>
      </p:sp>
    </p:spTree>
    <p:extLst>
      <p:ext uri="{BB962C8B-B14F-4D97-AF65-F5344CB8AC3E}">
        <p14:creationId xmlns:p14="http://schemas.microsoft.com/office/powerpoint/2010/main" val="507111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AD2DE1-9D85-A909-074A-20672B1C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FLUJOS PROGRAMADOS</a:t>
            </a: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D90BDBC-D284-B97A-7CD2-ECE05B14D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330356"/>
            <a:ext cx="5708649" cy="41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6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FLUJOS PROGRAMADOS</a:t>
            </a:r>
          </a:p>
        </p:txBody>
      </p:sp>
    </p:spTree>
    <p:extLst>
      <p:ext uri="{BB962C8B-B14F-4D97-AF65-F5344CB8AC3E}">
        <p14:creationId xmlns:p14="http://schemas.microsoft.com/office/powerpoint/2010/main" val="1456597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AC56B7-FB26-6934-F6E2-881F9BAE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FLUJOS DE APROBACIÓN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EE688824-79DE-F6D7-576D-76026602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895071"/>
            <a:ext cx="5708649" cy="50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5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A5F4C7-3292-BA58-365D-A6882670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ACCIONES DE APROBACIÓN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151DCDC-3EA7-DDE7-8991-078727730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090753"/>
            <a:ext cx="10768181" cy="409190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0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F5F330-AE67-DA88-C233-41778D4C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APROBAR O RECHAZAR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20E8548-3FF6-0F4E-1CFF-0881F78F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80" y="2072640"/>
            <a:ext cx="8424765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6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spc="30" baseline="0"/>
              <a:t>PRESENTACIón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NOMBRE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/>
              <a:t>UBICACIÓN</a:t>
            </a:r>
            <a:endParaRPr kumimoji="0" lang="en-US" sz="20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EXPERIENCIA PREVIA CON POWER AUTOMATE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r="60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77E60F-57A3-4354-EFCC-DAF413B2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RESPUESTAS PERSONALIZADAS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6C5CF32-1E13-F3EC-EA94-4BB286D25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44" y="2354239"/>
            <a:ext cx="6836511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0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1582CE-6DC5-1287-9F23-86357763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ESPERAR APROBACIÓN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70BAA89A-41BE-77F3-70AC-08DE801AF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3" y="1235863"/>
            <a:ext cx="4942280" cy="43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22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467F378D-A000-47AE-83B2-D9954D8C9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4">
            <a:extLst>
              <a:ext uri="{FF2B5EF4-FFF2-40B4-BE49-F238E27FC236}">
                <a16:creationId xmlns:a16="http://schemas.microsoft.com/office/drawing/2014/main" id="{48E26863-5660-4928-984A-CA2CFC8F6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647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D7538F2A-6532-4E38-8354-21841BB0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0065" y="580586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2F31131-35FC-4834-8E62-1D9DA3BE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4148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7AD7F70-85A5-463C-9B1F-3182B60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570" y="746626"/>
            <a:ext cx="3511296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E5F002A4-1B0E-473E-AD7B-8346FB83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22924" y="2300232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13AF7514-9DD7-4ADB-84DF-5D8B61E73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19" y="4298302"/>
            <a:ext cx="12192000" cy="2559698"/>
          </a:xfrm>
          <a:custGeom>
            <a:avLst/>
            <a:gdLst>
              <a:gd name="connsiteX0" fmla="*/ 1462415 w 12192000"/>
              <a:gd name="connsiteY0" fmla="*/ 0 h 2685062"/>
              <a:gd name="connsiteX1" fmla="*/ 1494432 w 12192000"/>
              <a:gd name="connsiteY1" fmla="*/ 2457 h 2685062"/>
              <a:gd name="connsiteX2" fmla="*/ 1523667 w 12192000"/>
              <a:gd name="connsiteY2" fmla="*/ 11778 h 2685062"/>
              <a:gd name="connsiteX3" fmla="*/ 1523067 w 12192000"/>
              <a:gd name="connsiteY3" fmla="*/ 14207 h 2685062"/>
              <a:gd name="connsiteX4" fmla="*/ 1527695 w 12192000"/>
              <a:gd name="connsiteY4" fmla="*/ 15715 h 2685062"/>
              <a:gd name="connsiteX5" fmla="*/ 1532258 w 12192000"/>
              <a:gd name="connsiteY5" fmla="*/ 14518 h 2685062"/>
              <a:gd name="connsiteX6" fmla="*/ 1537796 w 12192000"/>
              <a:gd name="connsiteY6" fmla="*/ 16283 h 2685062"/>
              <a:gd name="connsiteX7" fmla="*/ 1553041 w 12192000"/>
              <a:gd name="connsiteY7" fmla="*/ 20452 h 2685062"/>
              <a:gd name="connsiteX8" fmla="*/ 1557495 w 12192000"/>
              <a:gd name="connsiteY8" fmla="*/ 25861 h 2685062"/>
              <a:gd name="connsiteX9" fmla="*/ 1617448 w 12192000"/>
              <a:gd name="connsiteY9" fmla="*/ 40977 h 2685062"/>
              <a:gd name="connsiteX10" fmla="*/ 1636697 w 12192000"/>
              <a:gd name="connsiteY10" fmla="*/ 39108 h 2685062"/>
              <a:gd name="connsiteX11" fmla="*/ 1657286 w 12192000"/>
              <a:gd name="connsiteY11" fmla="*/ 49000 h 2685062"/>
              <a:gd name="connsiteX12" fmla="*/ 1719191 w 12192000"/>
              <a:gd name="connsiteY12" fmla="*/ 56920 h 2685062"/>
              <a:gd name="connsiteX13" fmla="*/ 1787126 w 12192000"/>
              <a:gd name="connsiteY13" fmla="*/ 71960 h 2685062"/>
              <a:gd name="connsiteX14" fmla="*/ 1834555 w 12192000"/>
              <a:gd name="connsiteY14" fmla="*/ 86590 h 2685062"/>
              <a:gd name="connsiteX15" fmla="*/ 1966070 w 12192000"/>
              <a:gd name="connsiteY15" fmla="*/ 103987 h 2685062"/>
              <a:gd name="connsiteX16" fmla="*/ 2188582 w 12192000"/>
              <a:gd name="connsiteY16" fmla="*/ 124532 h 2685062"/>
              <a:gd name="connsiteX17" fmla="*/ 2234811 w 12192000"/>
              <a:gd name="connsiteY17" fmla="*/ 130739 h 2685062"/>
              <a:gd name="connsiteX18" fmla="*/ 2270005 w 12192000"/>
              <a:gd name="connsiteY18" fmla="*/ 143358 h 2685062"/>
              <a:gd name="connsiteX19" fmla="*/ 2274208 w 12192000"/>
              <a:gd name="connsiteY19" fmla="*/ 152634 h 2685062"/>
              <a:gd name="connsiteX20" fmla="*/ 2298905 w 12192000"/>
              <a:gd name="connsiteY20" fmla="*/ 157215 h 2685062"/>
              <a:gd name="connsiteX21" fmla="*/ 2304521 w 12192000"/>
              <a:gd name="connsiteY21" fmla="*/ 159957 h 2685062"/>
              <a:gd name="connsiteX22" fmla="*/ 2337696 w 12192000"/>
              <a:gd name="connsiteY22" fmla="*/ 174150 h 2685062"/>
              <a:gd name="connsiteX23" fmla="*/ 2432112 w 12192000"/>
              <a:gd name="connsiteY23" fmla="*/ 166646 h 2685062"/>
              <a:gd name="connsiteX24" fmla="*/ 2500149 w 12192000"/>
              <a:gd name="connsiteY24" fmla="*/ 168723 h 2685062"/>
              <a:gd name="connsiteX25" fmla="*/ 2504776 w 12192000"/>
              <a:gd name="connsiteY25" fmla="*/ 171455 h 2685062"/>
              <a:gd name="connsiteX26" fmla="*/ 2507358 w 12192000"/>
              <a:gd name="connsiteY26" fmla="*/ 177677 h 2685062"/>
              <a:gd name="connsiteX27" fmla="*/ 2518847 w 12192000"/>
              <a:gd name="connsiteY27" fmla="*/ 180936 h 2685062"/>
              <a:gd name="connsiteX28" fmla="*/ 2528864 w 12192000"/>
              <a:gd name="connsiteY28" fmla="*/ 188517 h 2685062"/>
              <a:gd name="connsiteX29" fmla="*/ 2938613 w 12192000"/>
              <a:gd name="connsiteY29" fmla="*/ 248764 h 2685062"/>
              <a:gd name="connsiteX30" fmla="*/ 3132513 w 12192000"/>
              <a:gd name="connsiteY30" fmla="*/ 229282 h 2685062"/>
              <a:gd name="connsiteX31" fmla="*/ 3208657 w 12192000"/>
              <a:gd name="connsiteY31" fmla="*/ 230814 h 2685062"/>
              <a:gd name="connsiteX32" fmla="*/ 3217904 w 12192000"/>
              <a:gd name="connsiteY32" fmla="*/ 237375 h 2685062"/>
              <a:gd name="connsiteX33" fmla="*/ 3330150 w 12192000"/>
              <a:gd name="connsiteY33" fmla="*/ 214762 h 2685062"/>
              <a:gd name="connsiteX34" fmla="*/ 3480527 w 12192000"/>
              <a:gd name="connsiteY34" fmla="*/ 231960 h 2685062"/>
              <a:gd name="connsiteX35" fmla="*/ 3591806 w 12192000"/>
              <a:gd name="connsiteY35" fmla="*/ 253003 h 2685062"/>
              <a:gd name="connsiteX36" fmla="*/ 3655143 w 12192000"/>
              <a:gd name="connsiteY36" fmla="*/ 261318 h 2685062"/>
              <a:gd name="connsiteX37" fmla="*/ 3700191 w 12192000"/>
              <a:gd name="connsiteY37" fmla="*/ 271235 h 2685062"/>
              <a:gd name="connsiteX38" fmla="*/ 3820459 w 12192000"/>
              <a:gd name="connsiteY38" fmla="*/ 275675 h 2685062"/>
              <a:gd name="connsiteX39" fmla="*/ 4022158 w 12192000"/>
              <a:gd name="connsiteY39" fmla="*/ 274341 h 2685062"/>
              <a:gd name="connsiteX40" fmla="*/ 4164508 w 12192000"/>
              <a:gd name="connsiteY40" fmla="*/ 309117 h 2685062"/>
              <a:gd name="connsiteX41" fmla="*/ 4246843 w 12192000"/>
              <a:gd name="connsiteY41" fmla="*/ 292417 h 2685062"/>
              <a:gd name="connsiteX42" fmla="*/ 4337133 w 12192000"/>
              <a:gd name="connsiteY42" fmla="*/ 304707 h 2685062"/>
              <a:gd name="connsiteX43" fmla="*/ 4696109 w 12192000"/>
              <a:gd name="connsiteY43" fmla="*/ 300060 h 2685062"/>
              <a:gd name="connsiteX44" fmla="*/ 4928090 w 12192000"/>
              <a:gd name="connsiteY44" fmla="*/ 291457 h 2685062"/>
              <a:gd name="connsiteX45" fmla="*/ 4960316 w 12192000"/>
              <a:gd name="connsiteY45" fmla="*/ 287841 h 2685062"/>
              <a:gd name="connsiteX46" fmla="*/ 4960840 w 12192000"/>
              <a:gd name="connsiteY46" fmla="*/ 285406 h 2685062"/>
              <a:gd name="connsiteX47" fmla="*/ 4965958 w 12192000"/>
              <a:gd name="connsiteY47" fmla="*/ 284802 h 2685062"/>
              <a:gd name="connsiteX48" fmla="*/ 4969785 w 12192000"/>
              <a:gd name="connsiteY48" fmla="*/ 286778 h 2685062"/>
              <a:gd name="connsiteX49" fmla="*/ 4975889 w 12192000"/>
              <a:gd name="connsiteY49" fmla="*/ 286093 h 2685062"/>
              <a:gd name="connsiteX50" fmla="*/ 4992382 w 12192000"/>
              <a:gd name="connsiteY50" fmla="*/ 284871 h 2685062"/>
              <a:gd name="connsiteX51" fmla="*/ 4999094 w 12192000"/>
              <a:gd name="connsiteY51" fmla="*/ 280499 h 2685062"/>
              <a:gd name="connsiteX52" fmla="*/ 5080965 w 12192000"/>
              <a:gd name="connsiteY52" fmla="*/ 282208 h 2685062"/>
              <a:gd name="connsiteX53" fmla="*/ 5105166 w 12192000"/>
              <a:gd name="connsiteY53" fmla="*/ 276473 h 2685062"/>
              <a:gd name="connsiteX54" fmla="*/ 5168054 w 12192000"/>
              <a:gd name="connsiteY54" fmla="*/ 280137 h 2685062"/>
              <a:gd name="connsiteX55" fmla="*/ 5239940 w 12192000"/>
              <a:gd name="connsiteY55" fmla="*/ 278079 h 2685062"/>
              <a:gd name="connsiteX56" fmla="*/ 5291998 w 12192000"/>
              <a:gd name="connsiteY56" fmla="*/ 272685 h 2685062"/>
              <a:gd name="connsiteX57" fmla="*/ 5425861 w 12192000"/>
              <a:gd name="connsiteY57" fmla="*/ 279926 h 2685062"/>
              <a:gd name="connsiteX58" fmla="*/ 5648321 w 12192000"/>
              <a:gd name="connsiteY58" fmla="*/ 300693 h 2685062"/>
              <a:gd name="connsiteX59" fmla="*/ 5695414 w 12192000"/>
              <a:gd name="connsiteY59" fmla="*/ 303150 h 2685062"/>
              <a:gd name="connsiteX60" fmla="*/ 5743064 w 12192000"/>
              <a:gd name="connsiteY60" fmla="*/ 289335 h 2685062"/>
              <a:gd name="connsiteX61" fmla="*/ 5768797 w 12192000"/>
              <a:gd name="connsiteY61" fmla="*/ 289436 h 2685062"/>
              <a:gd name="connsiteX62" fmla="*/ 5775419 w 12192000"/>
              <a:gd name="connsiteY62" fmla="*/ 287831 h 2685062"/>
              <a:gd name="connsiteX63" fmla="*/ 5813624 w 12192000"/>
              <a:gd name="connsiteY63" fmla="*/ 280263 h 2685062"/>
              <a:gd name="connsiteX64" fmla="*/ 5900676 w 12192000"/>
              <a:gd name="connsiteY64" fmla="*/ 304615 h 2685062"/>
              <a:gd name="connsiteX65" fmla="*/ 5966795 w 12192000"/>
              <a:gd name="connsiteY65" fmla="*/ 314993 h 2685062"/>
              <a:gd name="connsiteX66" fmla="*/ 5972463 w 12192000"/>
              <a:gd name="connsiteY66" fmla="*/ 313217 h 2685062"/>
              <a:gd name="connsiteX67" fmla="*/ 5977754 w 12192000"/>
              <a:gd name="connsiteY67" fmla="*/ 307726 h 2685062"/>
              <a:gd name="connsiteX68" fmla="*/ 5990232 w 12192000"/>
              <a:gd name="connsiteY68" fmla="*/ 306694 h 2685062"/>
              <a:gd name="connsiteX69" fmla="*/ 6003260 w 12192000"/>
              <a:gd name="connsiteY69" fmla="*/ 301250 h 2685062"/>
              <a:gd name="connsiteX70" fmla="*/ 6398655 w 12192000"/>
              <a:gd name="connsiteY70" fmla="*/ 340447 h 2685062"/>
              <a:gd name="connsiteX71" fmla="*/ 6477250 w 12192000"/>
              <a:gd name="connsiteY71" fmla="*/ 370643 h 2685062"/>
              <a:gd name="connsiteX72" fmla="*/ 6599996 w 12192000"/>
              <a:gd name="connsiteY72" fmla="*/ 371929 h 2685062"/>
              <a:gd name="connsiteX73" fmla="*/ 6673632 w 12192000"/>
              <a:gd name="connsiteY73" fmla="*/ 384303 h 2685062"/>
              <a:gd name="connsiteX74" fmla="*/ 6685461 w 12192000"/>
              <a:gd name="connsiteY74" fmla="*/ 379698 h 2685062"/>
              <a:gd name="connsiteX75" fmla="*/ 6782761 w 12192000"/>
              <a:gd name="connsiteY75" fmla="*/ 421766 h 2685062"/>
              <a:gd name="connsiteX76" fmla="*/ 6934599 w 12192000"/>
              <a:gd name="connsiteY76" fmla="*/ 432626 h 2685062"/>
              <a:gd name="connsiteX77" fmla="*/ 7050728 w 12192000"/>
              <a:gd name="connsiteY77" fmla="*/ 432695 h 2685062"/>
              <a:gd name="connsiteX78" fmla="*/ 7115167 w 12192000"/>
              <a:gd name="connsiteY78" fmla="*/ 436243 h 2685062"/>
              <a:gd name="connsiteX79" fmla="*/ 7162809 w 12192000"/>
              <a:gd name="connsiteY79" fmla="*/ 434931 h 2685062"/>
              <a:gd name="connsiteX80" fmla="*/ 7280034 w 12192000"/>
              <a:gd name="connsiteY80" fmla="*/ 452539 h 2685062"/>
              <a:gd name="connsiteX81" fmla="*/ 7472654 w 12192000"/>
              <a:gd name="connsiteY81" fmla="*/ 490482 h 2685062"/>
              <a:gd name="connsiteX82" fmla="*/ 7696080 w 12192000"/>
              <a:gd name="connsiteY82" fmla="*/ 514010 h 2685062"/>
              <a:gd name="connsiteX83" fmla="*/ 7788139 w 12192000"/>
              <a:gd name="connsiteY83" fmla="*/ 518649 h 2685062"/>
              <a:gd name="connsiteX84" fmla="*/ 8227756 w 12192000"/>
              <a:gd name="connsiteY84" fmla="*/ 558548 h 2685062"/>
              <a:gd name="connsiteX85" fmla="*/ 8328859 w 12192000"/>
              <a:gd name="connsiteY85" fmla="*/ 582867 h 2685062"/>
              <a:gd name="connsiteX86" fmla="*/ 8532898 w 12192000"/>
              <a:gd name="connsiteY86" fmla="*/ 668282 h 2685062"/>
              <a:gd name="connsiteX87" fmla="*/ 8792925 w 12192000"/>
              <a:gd name="connsiteY87" fmla="*/ 701900 h 2685062"/>
              <a:gd name="connsiteX88" fmla="*/ 8809491 w 12192000"/>
              <a:gd name="connsiteY88" fmla="*/ 717262 h 2685062"/>
              <a:gd name="connsiteX89" fmla="*/ 8814066 w 12192000"/>
              <a:gd name="connsiteY89" fmla="*/ 719410 h 2685062"/>
              <a:gd name="connsiteX90" fmla="*/ 8815751 w 12192000"/>
              <a:gd name="connsiteY90" fmla="*/ 718686 h 2685062"/>
              <a:gd name="connsiteX91" fmla="*/ 8840540 w 12192000"/>
              <a:gd name="connsiteY91" fmla="*/ 717083 h 2685062"/>
              <a:gd name="connsiteX92" fmla="*/ 8897062 w 12192000"/>
              <a:gd name="connsiteY92" fmla="*/ 697553 h 2685062"/>
              <a:gd name="connsiteX93" fmla="*/ 8965922 w 12192000"/>
              <a:gd name="connsiteY93" fmla="*/ 672885 h 2685062"/>
              <a:gd name="connsiteX94" fmla="*/ 9016694 w 12192000"/>
              <a:gd name="connsiteY94" fmla="*/ 669496 h 2685062"/>
              <a:gd name="connsiteX95" fmla="*/ 9139695 w 12192000"/>
              <a:gd name="connsiteY95" fmla="*/ 648174 h 2685062"/>
              <a:gd name="connsiteX96" fmla="*/ 9219129 w 12192000"/>
              <a:gd name="connsiteY96" fmla="*/ 639013 h 2685062"/>
              <a:gd name="connsiteX97" fmla="*/ 9221354 w 12192000"/>
              <a:gd name="connsiteY97" fmla="*/ 638501 h 2685062"/>
              <a:gd name="connsiteX98" fmla="*/ 9237592 w 12192000"/>
              <a:gd name="connsiteY98" fmla="*/ 642494 h 2685062"/>
              <a:gd name="connsiteX99" fmla="*/ 9236570 w 12192000"/>
              <a:gd name="connsiteY99" fmla="*/ 648762 h 2685062"/>
              <a:gd name="connsiteX100" fmla="*/ 9250521 w 12192000"/>
              <a:gd name="connsiteY100" fmla="*/ 654041 h 2685062"/>
              <a:gd name="connsiteX101" fmla="*/ 9279357 w 12192000"/>
              <a:gd name="connsiteY101" fmla="*/ 653083 h 2685062"/>
              <a:gd name="connsiteX102" fmla="*/ 9289731 w 12192000"/>
              <a:gd name="connsiteY102" fmla="*/ 656356 h 2685062"/>
              <a:gd name="connsiteX103" fmla="*/ 9293723 w 12192000"/>
              <a:gd name="connsiteY103" fmla="*/ 656237 h 2685062"/>
              <a:gd name="connsiteX104" fmla="*/ 9303097 w 12192000"/>
              <a:gd name="connsiteY104" fmla="*/ 656723 h 2685062"/>
              <a:gd name="connsiteX105" fmla="*/ 9302251 w 12192000"/>
              <a:gd name="connsiteY105" fmla="*/ 652725 h 2685062"/>
              <a:gd name="connsiteX106" fmla="*/ 9314122 w 12192000"/>
              <a:gd name="connsiteY106" fmla="*/ 645860 h 2685062"/>
              <a:gd name="connsiteX107" fmla="*/ 9367772 w 12192000"/>
              <a:gd name="connsiteY107" fmla="*/ 650683 h 2685062"/>
              <a:gd name="connsiteX108" fmla="*/ 9370291 w 12192000"/>
              <a:gd name="connsiteY108" fmla="*/ 655264 h 2685062"/>
              <a:gd name="connsiteX109" fmla="*/ 9377007 w 12192000"/>
              <a:gd name="connsiteY109" fmla="*/ 656308 h 2685062"/>
              <a:gd name="connsiteX110" fmla="*/ 9382497 w 12192000"/>
              <a:gd name="connsiteY110" fmla="*/ 652427 h 2685062"/>
              <a:gd name="connsiteX111" fmla="*/ 9474013 w 12192000"/>
              <a:gd name="connsiteY111" fmla="*/ 647005 h 2685062"/>
              <a:gd name="connsiteX112" fmla="*/ 9595899 w 12192000"/>
              <a:gd name="connsiteY112" fmla="*/ 646979 h 2685062"/>
              <a:gd name="connsiteX113" fmla="*/ 9681269 w 12192000"/>
              <a:gd name="connsiteY113" fmla="*/ 669984 h 2685062"/>
              <a:gd name="connsiteX114" fmla="*/ 9689635 w 12192000"/>
              <a:gd name="connsiteY114" fmla="*/ 666408 h 2685062"/>
              <a:gd name="connsiteX115" fmla="*/ 9750215 w 12192000"/>
              <a:gd name="connsiteY115" fmla="*/ 671056 h 2685062"/>
              <a:gd name="connsiteX116" fmla="*/ 9957974 w 12192000"/>
              <a:gd name="connsiteY116" fmla="*/ 715080 h 2685062"/>
              <a:gd name="connsiteX117" fmla="*/ 10076482 w 12192000"/>
              <a:gd name="connsiteY117" fmla="*/ 723397 h 2685062"/>
              <a:gd name="connsiteX118" fmla="*/ 10119263 w 12192000"/>
              <a:gd name="connsiteY118" fmla="*/ 721877 h 2685062"/>
              <a:gd name="connsiteX119" fmla="*/ 10190893 w 12192000"/>
              <a:gd name="connsiteY119" fmla="*/ 719606 h 2685062"/>
              <a:gd name="connsiteX120" fmla="*/ 10246203 w 12192000"/>
              <a:gd name="connsiteY120" fmla="*/ 706893 h 2685062"/>
              <a:gd name="connsiteX121" fmla="*/ 10305396 w 12192000"/>
              <a:gd name="connsiteY121" fmla="*/ 709359 h 2685062"/>
              <a:gd name="connsiteX122" fmla="*/ 10316856 w 12192000"/>
              <a:gd name="connsiteY122" fmla="*/ 724179 h 2685062"/>
              <a:gd name="connsiteX123" fmla="*/ 10380919 w 12192000"/>
              <a:gd name="connsiteY123" fmla="*/ 722193 h 2685062"/>
              <a:gd name="connsiteX124" fmla="*/ 10478351 w 12192000"/>
              <a:gd name="connsiteY124" fmla="*/ 717620 h 2685062"/>
              <a:gd name="connsiteX125" fmla="*/ 10533954 w 12192000"/>
              <a:gd name="connsiteY125" fmla="*/ 718660 h 2685062"/>
              <a:gd name="connsiteX126" fmla="*/ 10686474 w 12192000"/>
              <a:gd name="connsiteY126" fmla="*/ 717507 h 2685062"/>
              <a:gd name="connsiteX127" fmla="*/ 10839729 w 12192000"/>
              <a:gd name="connsiteY127" fmla="*/ 713306 h 2685062"/>
              <a:gd name="connsiteX128" fmla="*/ 10933271 w 12192000"/>
              <a:gd name="connsiteY128" fmla="*/ 693628 h 2685062"/>
              <a:gd name="connsiteX129" fmla="*/ 11058950 w 12192000"/>
              <a:gd name="connsiteY129" fmla="*/ 692031 h 2685062"/>
              <a:gd name="connsiteX130" fmla="*/ 11080388 w 12192000"/>
              <a:gd name="connsiteY130" fmla="*/ 689245 h 2685062"/>
              <a:gd name="connsiteX131" fmla="*/ 11108911 w 12192000"/>
              <a:gd name="connsiteY131" fmla="*/ 693363 h 2685062"/>
              <a:gd name="connsiteX132" fmla="*/ 11223119 w 12192000"/>
              <a:gd name="connsiteY132" fmla="*/ 710661 h 2685062"/>
              <a:gd name="connsiteX133" fmla="*/ 11311983 w 12192000"/>
              <a:gd name="connsiteY133" fmla="*/ 731410 h 2685062"/>
              <a:gd name="connsiteX134" fmla="*/ 11426940 w 12192000"/>
              <a:gd name="connsiteY134" fmla="*/ 727340 h 2685062"/>
              <a:gd name="connsiteX135" fmla="*/ 11495624 w 12192000"/>
              <a:gd name="connsiteY135" fmla="*/ 734858 h 2685062"/>
              <a:gd name="connsiteX136" fmla="*/ 11605975 w 12192000"/>
              <a:gd name="connsiteY136" fmla="*/ 762433 h 2685062"/>
              <a:gd name="connsiteX137" fmla="*/ 11756134 w 12192000"/>
              <a:gd name="connsiteY137" fmla="*/ 765012 h 2685062"/>
              <a:gd name="connsiteX138" fmla="*/ 11789788 w 12192000"/>
              <a:gd name="connsiteY138" fmla="*/ 745316 h 2685062"/>
              <a:gd name="connsiteX139" fmla="*/ 11832833 w 12192000"/>
              <a:gd name="connsiteY139" fmla="*/ 734720 h 2685062"/>
              <a:gd name="connsiteX140" fmla="*/ 11846338 w 12192000"/>
              <a:gd name="connsiteY140" fmla="*/ 765994 h 2685062"/>
              <a:gd name="connsiteX141" fmla="*/ 11972492 w 12192000"/>
              <a:gd name="connsiteY141" fmla="*/ 796180 h 2685062"/>
              <a:gd name="connsiteX142" fmla="*/ 12035979 w 12192000"/>
              <a:gd name="connsiteY142" fmla="*/ 807835 h 2685062"/>
              <a:gd name="connsiteX143" fmla="*/ 12135850 w 12192000"/>
              <a:gd name="connsiteY143" fmla="*/ 819056 h 2685062"/>
              <a:gd name="connsiteX144" fmla="*/ 12166092 w 12192000"/>
              <a:gd name="connsiteY144" fmla="*/ 823695 h 2685062"/>
              <a:gd name="connsiteX145" fmla="*/ 12190645 w 12192000"/>
              <a:gd name="connsiteY145" fmla="*/ 826863 h 2685062"/>
              <a:gd name="connsiteX146" fmla="*/ 12192000 w 12192000"/>
              <a:gd name="connsiteY146" fmla="*/ 880762 h 2685062"/>
              <a:gd name="connsiteX147" fmla="*/ 12192000 w 12192000"/>
              <a:gd name="connsiteY147" fmla="*/ 2685062 h 2685062"/>
              <a:gd name="connsiteX148" fmla="*/ 0 w 12192000"/>
              <a:gd name="connsiteY148" fmla="*/ 2685062 h 2685062"/>
              <a:gd name="connsiteX149" fmla="*/ 0 w 12192000"/>
              <a:gd name="connsiteY149" fmla="*/ 283917 h 2685062"/>
              <a:gd name="connsiteX150" fmla="*/ 44213 w 12192000"/>
              <a:gd name="connsiteY150" fmla="*/ 302297 h 2685062"/>
              <a:gd name="connsiteX151" fmla="*/ 172465 w 12192000"/>
              <a:gd name="connsiteY151" fmla="*/ 314866 h 2685062"/>
              <a:gd name="connsiteX152" fmla="*/ 223361 w 12192000"/>
              <a:gd name="connsiteY152" fmla="*/ 304828 h 2685062"/>
              <a:gd name="connsiteX153" fmla="*/ 320595 w 12192000"/>
              <a:gd name="connsiteY153" fmla="*/ 288341 h 2685062"/>
              <a:gd name="connsiteX154" fmla="*/ 401087 w 12192000"/>
              <a:gd name="connsiteY154" fmla="*/ 246745 h 2685062"/>
              <a:gd name="connsiteX155" fmla="*/ 495839 w 12192000"/>
              <a:gd name="connsiteY155" fmla="*/ 217305 h 2685062"/>
              <a:gd name="connsiteX156" fmla="*/ 507910 w 12192000"/>
              <a:gd name="connsiteY156" fmla="*/ 219773 h 2685062"/>
              <a:gd name="connsiteX157" fmla="*/ 561428 w 12192000"/>
              <a:gd name="connsiteY157" fmla="*/ 201460 h 2685062"/>
              <a:gd name="connsiteX158" fmla="*/ 712813 w 12192000"/>
              <a:gd name="connsiteY158" fmla="*/ 151411 h 2685062"/>
              <a:gd name="connsiteX159" fmla="*/ 819366 w 12192000"/>
              <a:gd name="connsiteY159" fmla="*/ 70479 h 2685062"/>
              <a:gd name="connsiteX160" fmla="*/ 862489 w 12192000"/>
              <a:gd name="connsiteY160" fmla="*/ 63238 h 2685062"/>
              <a:gd name="connsiteX161" fmla="*/ 934387 w 12192000"/>
              <a:gd name="connsiteY161" fmla="*/ 50788 h 2685062"/>
              <a:gd name="connsiteX162" fmla="*/ 948874 w 12192000"/>
              <a:gd name="connsiteY162" fmla="*/ 55208 h 2685062"/>
              <a:gd name="connsiteX163" fmla="*/ 955237 w 12192000"/>
              <a:gd name="connsiteY163" fmla="*/ 54040 h 2685062"/>
              <a:gd name="connsiteX164" fmla="*/ 955886 w 12192000"/>
              <a:gd name="connsiteY164" fmla="*/ 54325 h 2685062"/>
              <a:gd name="connsiteX165" fmla="*/ 957239 w 12192000"/>
              <a:gd name="connsiteY165" fmla="*/ 53673 h 2685062"/>
              <a:gd name="connsiteX166" fmla="*/ 971343 w 12192000"/>
              <a:gd name="connsiteY166" fmla="*/ 51086 h 2685062"/>
              <a:gd name="connsiteX167" fmla="*/ 1002063 w 12192000"/>
              <a:gd name="connsiteY167" fmla="*/ 54158 h 2685062"/>
              <a:gd name="connsiteX168" fmla="*/ 1020663 w 12192000"/>
              <a:gd name="connsiteY168" fmla="*/ 53408 h 2685062"/>
              <a:gd name="connsiteX169" fmla="*/ 1039181 w 12192000"/>
              <a:gd name="connsiteY169" fmla="*/ 40356 h 2685062"/>
              <a:gd name="connsiteX170" fmla="*/ 1051914 w 12192000"/>
              <a:gd name="connsiteY170" fmla="*/ 39166 h 2685062"/>
              <a:gd name="connsiteX171" fmla="*/ 1054501 w 12192000"/>
              <a:gd name="connsiteY171" fmla="*/ 37372 h 2685062"/>
              <a:gd name="connsiteX172" fmla="*/ 1061859 w 12192000"/>
              <a:gd name="connsiteY172" fmla="*/ 33902 h 2685062"/>
              <a:gd name="connsiteX173" fmla="*/ 1054558 w 12192000"/>
              <a:gd name="connsiteY173" fmla="*/ 30385 h 2685062"/>
              <a:gd name="connsiteX174" fmla="*/ 1140852 w 12192000"/>
              <a:gd name="connsiteY174" fmla="*/ 17327 h 2685062"/>
              <a:gd name="connsiteX175" fmla="*/ 1214144 w 12192000"/>
              <a:gd name="connsiteY175" fmla="*/ 6192 h 2685062"/>
              <a:gd name="connsiteX176" fmla="*/ 1338122 w 12192000"/>
              <a:gd name="connsiteY176" fmla="*/ 27996 h 2685062"/>
              <a:gd name="connsiteX177" fmla="*/ 1462415 w 12192000"/>
              <a:gd name="connsiteY177" fmla="*/ 0 h 26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192000" h="2685062">
                <a:moveTo>
                  <a:pt x="1462415" y="0"/>
                </a:moveTo>
                <a:lnTo>
                  <a:pt x="1494432" y="2457"/>
                </a:lnTo>
                <a:lnTo>
                  <a:pt x="1523667" y="11778"/>
                </a:lnTo>
                <a:lnTo>
                  <a:pt x="1523067" y="14207"/>
                </a:lnTo>
                <a:cubicBezTo>
                  <a:pt x="1523507" y="15871"/>
                  <a:pt x="1525127" y="16145"/>
                  <a:pt x="1527695" y="15715"/>
                </a:cubicBezTo>
                <a:lnTo>
                  <a:pt x="1532258" y="14518"/>
                </a:lnTo>
                <a:lnTo>
                  <a:pt x="1537796" y="16283"/>
                </a:lnTo>
                <a:lnTo>
                  <a:pt x="1553041" y="20452"/>
                </a:lnTo>
                <a:lnTo>
                  <a:pt x="1557495" y="25861"/>
                </a:lnTo>
                <a:cubicBezTo>
                  <a:pt x="1571578" y="34900"/>
                  <a:pt x="1608020" y="28047"/>
                  <a:pt x="1617448" y="40977"/>
                </a:cubicBezTo>
                <a:lnTo>
                  <a:pt x="1636697" y="39108"/>
                </a:lnTo>
                <a:lnTo>
                  <a:pt x="1657286" y="49000"/>
                </a:lnTo>
                <a:cubicBezTo>
                  <a:pt x="1676389" y="57312"/>
                  <a:pt x="1696470" y="62807"/>
                  <a:pt x="1719191" y="56920"/>
                </a:cubicBezTo>
                <a:cubicBezTo>
                  <a:pt x="1709669" y="73491"/>
                  <a:pt x="1773685" y="56115"/>
                  <a:pt x="1787126" y="71960"/>
                </a:cubicBezTo>
                <a:cubicBezTo>
                  <a:pt x="1795166" y="84864"/>
                  <a:pt x="1816465" y="82599"/>
                  <a:pt x="1834555" y="86590"/>
                </a:cubicBezTo>
                <a:cubicBezTo>
                  <a:pt x="1850712" y="99365"/>
                  <a:pt x="1937782" y="107374"/>
                  <a:pt x="1966070" y="103987"/>
                </a:cubicBezTo>
                <a:cubicBezTo>
                  <a:pt x="2043209" y="86564"/>
                  <a:pt x="2126459" y="137078"/>
                  <a:pt x="2188582" y="124532"/>
                </a:cubicBezTo>
                <a:cubicBezTo>
                  <a:pt x="2206064" y="124932"/>
                  <a:pt x="2221206" y="127247"/>
                  <a:pt x="2234811" y="130739"/>
                </a:cubicBezTo>
                <a:lnTo>
                  <a:pt x="2270005" y="143358"/>
                </a:lnTo>
                <a:lnTo>
                  <a:pt x="2274208" y="152634"/>
                </a:lnTo>
                <a:lnTo>
                  <a:pt x="2298905" y="157215"/>
                </a:lnTo>
                <a:lnTo>
                  <a:pt x="2304521" y="159957"/>
                </a:lnTo>
                <a:cubicBezTo>
                  <a:pt x="2315230" y="165224"/>
                  <a:pt x="2326016" y="170200"/>
                  <a:pt x="2337696" y="174150"/>
                </a:cubicBezTo>
                <a:cubicBezTo>
                  <a:pt x="2354259" y="137711"/>
                  <a:pt x="2439767" y="201742"/>
                  <a:pt x="2432112" y="166646"/>
                </a:cubicBezTo>
                <a:cubicBezTo>
                  <a:pt x="2482400" y="178172"/>
                  <a:pt x="2480978" y="159994"/>
                  <a:pt x="2500149" y="168723"/>
                </a:cubicBezTo>
                <a:lnTo>
                  <a:pt x="2504776" y="171455"/>
                </a:lnTo>
                <a:lnTo>
                  <a:pt x="2507358" y="177677"/>
                </a:lnTo>
                <a:lnTo>
                  <a:pt x="2518847" y="180936"/>
                </a:lnTo>
                <a:lnTo>
                  <a:pt x="2528864" y="188517"/>
                </a:lnTo>
                <a:cubicBezTo>
                  <a:pt x="2656589" y="189245"/>
                  <a:pt x="2818894" y="267460"/>
                  <a:pt x="2938613" y="248764"/>
                </a:cubicBezTo>
                <a:lnTo>
                  <a:pt x="3132513" y="229282"/>
                </a:lnTo>
                <a:cubicBezTo>
                  <a:pt x="3153391" y="218737"/>
                  <a:pt x="3187482" y="219423"/>
                  <a:pt x="3208657" y="230814"/>
                </a:cubicBezTo>
                <a:cubicBezTo>
                  <a:pt x="3212298" y="232773"/>
                  <a:pt x="3215412" y="234983"/>
                  <a:pt x="3217904" y="237375"/>
                </a:cubicBezTo>
                <a:cubicBezTo>
                  <a:pt x="3279351" y="212726"/>
                  <a:pt x="3298012" y="233121"/>
                  <a:pt x="3330150" y="214762"/>
                </a:cubicBezTo>
                <a:cubicBezTo>
                  <a:pt x="3405531" y="217422"/>
                  <a:pt x="3451160" y="247861"/>
                  <a:pt x="3480527" y="231960"/>
                </a:cubicBezTo>
                <a:cubicBezTo>
                  <a:pt x="3516075" y="238991"/>
                  <a:pt x="3553819" y="269164"/>
                  <a:pt x="3591806" y="253003"/>
                </a:cubicBezTo>
                <a:cubicBezTo>
                  <a:pt x="3586673" y="270421"/>
                  <a:pt x="3640034" y="246868"/>
                  <a:pt x="3655143" y="261318"/>
                </a:cubicBezTo>
                <a:cubicBezTo>
                  <a:pt x="3664868" y="273371"/>
                  <a:pt x="3683329" y="269035"/>
                  <a:pt x="3700191" y="271235"/>
                </a:cubicBezTo>
                <a:cubicBezTo>
                  <a:pt x="3717097" y="282363"/>
                  <a:pt x="3796016" y="281812"/>
                  <a:pt x="3820459" y="275675"/>
                </a:cubicBezTo>
                <a:cubicBezTo>
                  <a:pt x="3885463" y="250791"/>
                  <a:pt x="3969506" y="292904"/>
                  <a:pt x="4022158" y="274341"/>
                </a:cubicBezTo>
                <a:cubicBezTo>
                  <a:pt x="4084571" y="269096"/>
                  <a:pt x="4119856" y="297968"/>
                  <a:pt x="4164508" y="309117"/>
                </a:cubicBezTo>
                <a:cubicBezTo>
                  <a:pt x="4171915" y="271244"/>
                  <a:pt x="4260667" y="326583"/>
                  <a:pt x="4246843" y="292417"/>
                </a:cubicBezTo>
                <a:cubicBezTo>
                  <a:pt x="4309458" y="301142"/>
                  <a:pt x="4279869" y="266331"/>
                  <a:pt x="4337133" y="304707"/>
                </a:cubicBezTo>
                <a:cubicBezTo>
                  <a:pt x="4450694" y="292933"/>
                  <a:pt x="4593547" y="330375"/>
                  <a:pt x="4696109" y="300060"/>
                </a:cubicBezTo>
                <a:lnTo>
                  <a:pt x="4928090" y="291457"/>
                </a:lnTo>
                <a:lnTo>
                  <a:pt x="4960316" y="287841"/>
                </a:lnTo>
                <a:cubicBezTo>
                  <a:pt x="4960491" y="287029"/>
                  <a:pt x="4960665" y="286217"/>
                  <a:pt x="4960840" y="285406"/>
                </a:cubicBezTo>
                <a:cubicBezTo>
                  <a:pt x="4962018" y="283892"/>
                  <a:pt x="4963691" y="283924"/>
                  <a:pt x="4965958" y="284802"/>
                </a:cubicBezTo>
                <a:lnTo>
                  <a:pt x="4969785" y="286778"/>
                </a:lnTo>
                <a:lnTo>
                  <a:pt x="4975889" y="286093"/>
                </a:lnTo>
                <a:lnTo>
                  <a:pt x="4992382" y="284871"/>
                </a:lnTo>
                <a:lnTo>
                  <a:pt x="4999094" y="280499"/>
                </a:lnTo>
                <a:lnTo>
                  <a:pt x="5080965" y="282208"/>
                </a:lnTo>
                <a:lnTo>
                  <a:pt x="5105166" y="276473"/>
                </a:lnTo>
                <a:cubicBezTo>
                  <a:pt x="5127226" y="271982"/>
                  <a:pt x="5148953" y="270367"/>
                  <a:pt x="5168054" y="280137"/>
                </a:cubicBezTo>
                <a:cubicBezTo>
                  <a:pt x="5166431" y="262533"/>
                  <a:pt x="5219894" y="290815"/>
                  <a:pt x="5239940" y="278079"/>
                </a:cubicBezTo>
                <a:cubicBezTo>
                  <a:pt x="5253484" y="267178"/>
                  <a:pt x="5272860" y="273220"/>
                  <a:pt x="5291998" y="272685"/>
                </a:cubicBezTo>
                <a:cubicBezTo>
                  <a:pt x="5313255" y="263383"/>
                  <a:pt x="5400292" y="271538"/>
                  <a:pt x="5425861" y="279926"/>
                </a:cubicBezTo>
                <a:cubicBezTo>
                  <a:pt x="5491875" y="310639"/>
                  <a:pt x="5594484" y="277380"/>
                  <a:pt x="5648321" y="300693"/>
                </a:cubicBezTo>
                <a:cubicBezTo>
                  <a:pt x="5665248" y="303486"/>
                  <a:pt x="5680800" y="304021"/>
                  <a:pt x="5695414" y="303150"/>
                </a:cubicBezTo>
                <a:lnTo>
                  <a:pt x="5743064" y="289335"/>
                </a:lnTo>
                <a:lnTo>
                  <a:pt x="5768797" y="289436"/>
                </a:lnTo>
                <a:lnTo>
                  <a:pt x="5775419" y="287831"/>
                </a:lnTo>
                <a:cubicBezTo>
                  <a:pt x="5788059" y="284732"/>
                  <a:pt x="5800646" y="281926"/>
                  <a:pt x="5813624" y="280263"/>
                </a:cubicBezTo>
                <a:cubicBezTo>
                  <a:pt x="5812999" y="318182"/>
                  <a:pt x="5923892" y="272386"/>
                  <a:pt x="5900676" y="304615"/>
                </a:cubicBezTo>
                <a:cubicBezTo>
                  <a:pt x="5954067" y="302717"/>
                  <a:pt x="5944477" y="319870"/>
                  <a:pt x="5966795" y="314993"/>
                </a:cubicBezTo>
                <a:lnTo>
                  <a:pt x="5972463" y="313217"/>
                </a:lnTo>
                <a:lnTo>
                  <a:pt x="5977754" y="307726"/>
                </a:lnTo>
                <a:lnTo>
                  <a:pt x="5990232" y="306694"/>
                </a:lnTo>
                <a:lnTo>
                  <a:pt x="6003260" y="301250"/>
                </a:lnTo>
                <a:cubicBezTo>
                  <a:pt x="6125949" y="323771"/>
                  <a:pt x="6292426" y="300774"/>
                  <a:pt x="6398655" y="340447"/>
                </a:cubicBezTo>
                <a:lnTo>
                  <a:pt x="6477250" y="370643"/>
                </a:lnTo>
                <a:cubicBezTo>
                  <a:pt x="6518147" y="382960"/>
                  <a:pt x="6560561" y="347277"/>
                  <a:pt x="6599996" y="371929"/>
                </a:cubicBezTo>
                <a:cubicBezTo>
                  <a:pt x="6615225" y="385828"/>
                  <a:pt x="6648193" y="391366"/>
                  <a:pt x="6673632" y="384303"/>
                </a:cubicBezTo>
                <a:cubicBezTo>
                  <a:pt x="6678009" y="383088"/>
                  <a:pt x="6681993" y="381536"/>
                  <a:pt x="6685461" y="379698"/>
                </a:cubicBezTo>
                <a:cubicBezTo>
                  <a:pt x="6733172" y="414481"/>
                  <a:pt x="6760278" y="398336"/>
                  <a:pt x="6782761" y="421766"/>
                </a:cubicBezTo>
                <a:cubicBezTo>
                  <a:pt x="6856177" y="432921"/>
                  <a:pt x="6913662" y="412056"/>
                  <a:pt x="6934599" y="432626"/>
                </a:cubicBezTo>
                <a:cubicBezTo>
                  <a:pt x="6971837" y="432351"/>
                  <a:pt x="7021650" y="410307"/>
                  <a:pt x="7050728" y="432695"/>
                </a:cubicBezTo>
                <a:cubicBezTo>
                  <a:pt x="7053692" y="415076"/>
                  <a:pt x="7094152" y="447339"/>
                  <a:pt x="7115167" y="436243"/>
                </a:cubicBezTo>
                <a:cubicBezTo>
                  <a:pt x="7129937" y="426464"/>
                  <a:pt x="7145660" y="433973"/>
                  <a:pt x="7162809" y="434931"/>
                </a:cubicBezTo>
                <a:cubicBezTo>
                  <a:pt x="7184039" y="427343"/>
                  <a:pt x="7259393" y="442217"/>
                  <a:pt x="7280034" y="452539"/>
                </a:cubicBezTo>
                <a:cubicBezTo>
                  <a:pt x="7331046" y="488194"/>
                  <a:pt x="7430616" y="463128"/>
                  <a:pt x="7472654" y="490482"/>
                </a:cubicBezTo>
                <a:cubicBezTo>
                  <a:pt x="7541994" y="500728"/>
                  <a:pt x="7643498" y="509315"/>
                  <a:pt x="7696080" y="514010"/>
                </a:cubicBezTo>
                <a:cubicBezTo>
                  <a:pt x="7760013" y="517032"/>
                  <a:pt x="7715914" y="545003"/>
                  <a:pt x="7788139" y="518649"/>
                </a:cubicBezTo>
                <a:cubicBezTo>
                  <a:pt x="7891601" y="550571"/>
                  <a:pt x="8143222" y="510864"/>
                  <a:pt x="8227756" y="558548"/>
                </a:cubicBezTo>
                <a:cubicBezTo>
                  <a:pt x="8317876" y="569251"/>
                  <a:pt x="8261697" y="569546"/>
                  <a:pt x="8328859" y="582867"/>
                </a:cubicBezTo>
                <a:cubicBezTo>
                  <a:pt x="8336976" y="627379"/>
                  <a:pt x="8495085" y="643261"/>
                  <a:pt x="8532898" y="668282"/>
                </a:cubicBezTo>
                <a:cubicBezTo>
                  <a:pt x="8626867" y="678146"/>
                  <a:pt x="8698118" y="715603"/>
                  <a:pt x="8792925" y="701900"/>
                </a:cubicBezTo>
                <a:cubicBezTo>
                  <a:pt x="8796856" y="707882"/>
                  <a:pt x="8802564" y="712918"/>
                  <a:pt x="8809491" y="717262"/>
                </a:cubicBezTo>
                <a:lnTo>
                  <a:pt x="8814066" y="719410"/>
                </a:lnTo>
                <a:lnTo>
                  <a:pt x="8815751" y="718686"/>
                </a:lnTo>
                <a:cubicBezTo>
                  <a:pt x="8822134" y="717141"/>
                  <a:pt x="8829906" y="716502"/>
                  <a:pt x="8840540" y="717083"/>
                </a:cubicBezTo>
                <a:cubicBezTo>
                  <a:pt x="8844566" y="676948"/>
                  <a:pt x="8862586" y="704813"/>
                  <a:pt x="8897062" y="697553"/>
                </a:cubicBezTo>
                <a:cubicBezTo>
                  <a:pt x="8926967" y="693826"/>
                  <a:pt x="8941387" y="680067"/>
                  <a:pt x="8965922" y="672885"/>
                </a:cubicBezTo>
                <a:cubicBezTo>
                  <a:pt x="8985861" y="668208"/>
                  <a:pt x="8990451" y="680326"/>
                  <a:pt x="9016694" y="669496"/>
                </a:cubicBezTo>
                <a:cubicBezTo>
                  <a:pt x="9064226" y="680468"/>
                  <a:pt x="9102961" y="653230"/>
                  <a:pt x="9139695" y="648174"/>
                </a:cubicBezTo>
                <a:cubicBezTo>
                  <a:pt x="9151373" y="649226"/>
                  <a:pt x="9186538" y="645057"/>
                  <a:pt x="9219129" y="639013"/>
                </a:cubicBezTo>
                <a:lnTo>
                  <a:pt x="9221354" y="638501"/>
                </a:lnTo>
                <a:lnTo>
                  <a:pt x="9237592" y="642494"/>
                </a:lnTo>
                <a:cubicBezTo>
                  <a:pt x="9241555" y="644212"/>
                  <a:pt x="9242210" y="646204"/>
                  <a:pt x="9236570" y="648762"/>
                </a:cubicBezTo>
                <a:cubicBezTo>
                  <a:pt x="9241114" y="652055"/>
                  <a:pt x="9245782" y="653517"/>
                  <a:pt x="9250521" y="654041"/>
                </a:cubicBezTo>
                <a:cubicBezTo>
                  <a:pt x="9259996" y="655089"/>
                  <a:pt x="9269753" y="652386"/>
                  <a:pt x="9279357" y="653083"/>
                </a:cubicBezTo>
                <a:lnTo>
                  <a:pt x="9289731" y="656356"/>
                </a:lnTo>
                <a:lnTo>
                  <a:pt x="9293723" y="656237"/>
                </a:lnTo>
                <a:lnTo>
                  <a:pt x="9303097" y="656723"/>
                </a:lnTo>
                <a:lnTo>
                  <a:pt x="9302251" y="652725"/>
                </a:lnTo>
                <a:cubicBezTo>
                  <a:pt x="9300561" y="648869"/>
                  <a:pt x="9299408" y="644676"/>
                  <a:pt x="9314122" y="645860"/>
                </a:cubicBezTo>
                <a:cubicBezTo>
                  <a:pt x="9344433" y="650204"/>
                  <a:pt x="9356229" y="634440"/>
                  <a:pt x="9367772" y="650683"/>
                </a:cubicBezTo>
                <a:lnTo>
                  <a:pt x="9370291" y="655264"/>
                </a:lnTo>
                <a:lnTo>
                  <a:pt x="9377007" y="656308"/>
                </a:lnTo>
                <a:cubicBezTo>
                  <a:pt x="9380660" y="656340"/>
                  <a:pt x="9382824" y="655350"/>
                  <a:pt x="9382497" y="652427"/>
                </a:cubicBezTo>
                <a:cubicBezTo>
                  <a:pt x="9410043" y="665739"/>
                  <a:pt x="9444726" y="648939"/>
                  <a:pt x="9474013" y="647005"/>
                </a:cubicBezTo>
                <a:cubicBezTo>
                  <a:pt x="9494765" y="659508"/>
                  <a:pt x="9535746" y="643122"/>
                  <a:pt x="9595899" y="646979"/>
                </a:cubicBezTo>
                <a:cubicBezTo>
                  <a:pt x="9618462" y="661284"/>
                  <a:pt x="9636478" y="649421"/>
                  <a:pt x="9681269" y="669984"/>
                </a:cubicBezTo>
                <a:cubicBezTo>
                  <a:pt x="9683619" y="668616"/>
                  <a:pt x="9686437" y="667412"/>
                  <a:pt x="9689635" y="666408"/>
                </a:cubicBezTo>
                <a:cubicBezTo>
                  <a:pt x="9708219" y="660578"/>
                  <a:pt x="9735343" y="662659"/>
                  <a:pt x="9750215" y="671056"/>
                </a:cubicBezTo>
                <a:cubicBezTo>
                  <a:pt x="9822560" y="699676"/>
                  <a:pt x="9892985" y="704863"/>
                  <a:pt x="9957974" y="715080"/>
                </a:cubicBezTo>
                <a:cubicBezTo>
                  <a:pt x="10031995" y="724171"/>
                  <a:pt x="9987651" y="694466"/>
                  <a:pt x="10076482" y="723397"/>
                </a:cubicBezTo>
                <a:cubicBezTo>
                  <a:pt x="10088264" y="715403"/>
                  <a:pt x="10100170" y="715974"/>
                  <a:pt x="10119263" y="721877"/>
                </a:cubicBezTo>
                <a:cubicBezTo>
                  <a:pt x="10155360" y="725633"/>
                  <a:pt x="10156886" y="703170"/>
                  <a:pt x="10190893" y="719606"/>
                </a:cubicBezTo>
                <a:cubicBezTo>
                  <a:pt x="10186651" y="707114"/>
                  <a:pt x="10260542" y="720706"/>
                  <a:pt x="10246203" y="706893"/>
                </a:cubicBezTo>
                <a:cubicBezTo>
                  <a:pt x="10271921" y="697978"/>
                  <a:pt x="10280122" y="716866"/>
                  <a:pt x="10305396" y="709359"/>
                </a:cubicBezTo>
                <a:cubicBezTo>
                  <a:pt x="10332266" y="709354"/>
                  <a:pt x="10287753" y="720864"/>
                  <a:pt x="10316856" y="724179"/>
                </a:cubicBezTo>
                <a:cubicBezTo>
                  <a:pt x="10352558" y="726042"/>
                  <a:pt x="10348261" y="747938"/>
                  <a:pt x="10380919" y="722193"/>
                </a:cubicBezTo>
                <a:cubicBezTo>
                  <a:pt x="10416787" y="731946"/>
                  <a:pt x="10426384" y="719959"/>
                  <a:pt x="10478351" y="717620"/>
                </a:cubicBezTo>
                <a:cubicBezTo>
                  <a:pt x="10498311" y="726260"/>
                  <a:pt x="10516018" y="724144"/>
                  <a:pt x="10533954" y="718660"/>
                </a:cubicBezTo>
                <a:cubicBezTo>
                  <a:pt x="10583102" y="724237"/>
                  <a:pt x="10630104" y="717410"/>
                  <a:pt x="10686474" y="717507"/>
                </a:cubicBezTo>
                <a:cubicBezTo>
                  <a:pt x="10745160" y="730015"/>
                  <a:pt x="10779502" y="713124"/>
                  <a:pt x="10839729" y="713306"/>
                </a:cubicBezTo>
                <a:cubicBezTo>
                  <a:pt x="10895292" y="735596"/>
                  <a:pt x="10883335" y="689293"/>
                  <a:pt x="10933271" y="693628"/>
                </a:cubicBezTo>
                <a:cubicBezTo>
                  <a:pt x="11011861" y="715600"/>
                  <a:pt x="10933941" y="678563"/>
                  <a:pt x="11058950" y="692031"/>
                </a:cubicBezTo>
                <a:cubicBezTo>
                  <a:pt x="11065574" y="695312"/>
                  <a:pt x="11081347" y="693264"/>
                  <a:pt x="11080388" y="689245"/>
                </a:cubicBezTo>
                <a:cubicBezTo>
                  <a:pt x="11088176" y="690921"/>
                  <a:pt x="11106032" y="699551"/>
                  <a:pt x="11108911" y="693363"/>
                </a:cubicBezTo>
                <a:cubicBezTo>
                  <a:pt x="11149149" y="694912"/>
                  <a:pt x="11188483" y="700869"/>
                  <a:pt x="11223119" y="710661"/>
                </a:cubicBezTo>
                <a:cubicBezTo>
                  <a:pt x="11302059" y="704266"/>
                  <a:pt x="11255617" y="731239"/>
                  <a:pt x="11311983" y="731410"/>
                </a:cubicBezTo>
                <a:cubicBezTo>
                  <a:pt x="11358665" y="721567"/>
                  <a:pt x="11373894" y="732638"/>
                  <a:pt x="11426940" y="727340"/>
                </a:cubicBezTo>
                <a:cubicBezTo>
                  <a:pt x="11441993" y="748767"/>
                  <a:pt x="11476074" y="727962"/>
                  <a:pt x="11495624" y="734858"/>
                </a:cubicBezTo>
                <a:cubicBezTo>
                  <a:pt x="11530841" y="712823"/>
                  <a:pt x="11572173" y="761025"/>
                  <a:pt x="11605975" y="762433"/>
                </a:cubicBezTo>
                <a:cubicBezTo>
                  <a:pt x="11663316" y="761143"/>
                  <a:pt x="11727635" y="739871"/>
                  <a:pt x="11756134" y="765012"/>
                </a:cubicBezTo>
                <a:cubicBezTo>
                  <a:pt x="11761348" y="755468"/>
                  <a:pt x="11757526" y="741943"/>
                  <a:pt x="11789788" y="745316"/>
                </a:cubicBezTo>
                <a:cubicBezTo>
                  <a:pt x="11803253" y="740995"/>
                  <a:pt x="11807074" y="726138"/>
                  <a:pt x="11832833" y="734720"/>
                </a:cubicBezTo>
                <a:cubicBezTo>
                  <a:pt x="11798846" y="746443"/>
                  <a:pt x="11852821" y="750721"/>
                  <a:pt x="11846338" y="765994"/>
                </a:cubicBezTo>
                <a:cubicBezTo>
                  <a:pt x="11885947" y="777555"/>
                  <a:pt x="11979991" y="768560"/>
                  <a:pt x="11972492" y="796180"/>
                </a:cubicBezTo>
                <a:cubicBezTo>
                  <a:pt x="11982931" y="813135"/>
                  <a:pt x="12037186" y="790090"/>
                  <a:pt x="12035979" y="807835"/>
                </a:cubicBezTo>
                <a:cubicBezTo>
                  <a:pt x="12059694" y="797410"/>
                  <a:pt x="12098516" y="817951"/>
                  <a:pt x="12135850" y="819056"/>
                </a:cubicBezTo>
                <a:cubicBezTo>
                  <a:pt x="12142309" y="827359"/>
                  <a:pt x="12150917" y="827343"/>
                  <a:pt x="12166092" y="823695"/>
                </a:cubicBezTo>
                <a:lnTo>
                  <a:pt x="12190645" y="826863"/>
                </a:lnTo>
                <a:lnTo>
                  <a:pt x="12192000" y="880762"/>
                </a:lnTo>
                <a:lnTo>
                  <a:pt x="12192000" y="2685062"/>
                </a:lnTo>
                <a:lnTo>
                  <a:pt x="0" y="2685062"/>
                </a:lnTo>
                <a:lnTo>
                  <a:pt x="0" y="283917"/>
                </a:lnTo>
                <a:lnTo>
                  <a:pt x="44213" y="302297"/>
                </a:lnTo>
                <a:cubicBezTo>
                  <a:pt x="57125" y="321111"/>
                  <a:pt x="151150" y="310991"/>
                  <a:pt x="172465" y="314866"/>
                </a:cubicBezTo>
                <a:cubicBezTo>
                  <a:pt x="201883" y="307918"/>
                  <a:pt x="192551" y="309357"/>
                  <a:pt x="223361" y="304828"/>
                </a:cubicBezTo>
                <a:cubicBezTo>
                  <a:pt x="235273" y="283233"/>
                  <a:pt x="290082" y="292239"/>
                  <a:pt x="320595" y="288341"/>
                </a:cubicBezTo>
                <a:cubicBezTo>
                  <a:pt x="326821" y="269140"/>
                  <a:pt x="347105" y="264031"/>
                  <a:pt x="401087" y="246745"/>
                </a:cubicBezTo>
                <a:cubicBezTo>
                  <a:pt x="407068" y="225028"/>
                  <a:pt x="475269" y="251137"/>
                  <a:pt x="495839" y="217305"/>
                </a:cubicBezTo>
                <a:cubicBezTo>
                  <a:pt x="499633" y="218429"/>
                  <a:pt x="503698" y="219260"/>
                  <a:pt x="507910" y="219773"/>
                </a:cubicBezTo>
                <a:cubicBezTo>
                  <a:pt x="532375" y="222751"/>
                  <a:pt x="556339" y="214552"/>
                  <a:pt x="561428" y="201460"/>
                </a:cubicBezTo>
                <a:cubicBezTo>
                  <a:pt x="599747" y="152259"/>
                  <a:pt x="661201" y="177254"/>
                  <a:pt x="712813" y="151411"/>
                </a:cubicBezTo>
                <a:cubicBezTo>
                  <a:pt x="774420" y="124993"/>
                  <a:pt x="765426" y="123535"/>
                  <a:pt x="819366" y="70479"/>
                </a:cubicBezTo>
                <a:cubicBezTo>
                  <a:pt x="839647" y="77460"/>
                  <a:pt x="850544" y="74267"/>
                  <a:pt x="862489" y="63238"/>
                </a:cubicBezTo>
                <a:cubicBezTo>
                  <a:pt x="893284" y="51157"/>
                  <a:pt x="919686" y="77447"/>
                  <a:pt x="934387" y="50788"/>
                </a:cubicBezTo>
                <a:cubicBezTo>
                  <a:pt x="936825" y="54711"/>
                  <a:pt x="942184" y="55671"/>
                  <a:pt x="948874" y="55208"/>
                </a:cubicBezTo>
                <a:lnTo>
                  <a:pt x="955237" y="54040"/>
                </a:lnTo>
                <a:lnTo>
                  <a:pt x="955886" y="54325"/>
                </a:lnTo>
                <a:lnTo>
                  <a:pt x="957239" y="53673"/>
                </a:lnTo>
                <a:lnTo>
                  <a:pt x="971343" y="51086"/>
                </a:lnTo>
                <a:cubicBezTo>
                  <a:pt x="986863" y="47540"/>
                  <a:pt x="1001346" y="44460"/>
                  <a:pt x="1002063" y="54158"/>
                </a:cubicBezTo>
                <a:cubicBezTo>
                  <a:pt x="1010763" y="55438"/>
                  <a:pt x="1016476" y="54893"/>
                  <a:pt x="1020663" y="53408"/>
                </a:cubicBezTo>
                <a:cubicBezTo>
                  <a:pt x="1029036" y="50440"/>
                  <a:pt x="1031306" y="43717"/>
                  <a:pt x="1039181" y="40356"/>
                </a:cubicBezTo>
                <a:lnTo>
                  <a:pt x="1051914" y="39166"/>
                </a:lnTo>
                <a:lnTo>
                  <a:pt x="1054501" y="37372"/>
                </a:lnTo>
                <a:lnTo>
                  <a:pt x="1061859" y="33902"/>
                </a:lnTo>
                <a:lnTo>
                  <a:pt x="1054558" y="30385"/>
                </a:lnTo>
                <a:cubicBezTo>
                  <a:pt x="1046905" y="27358"/>
                  <a:pt x="1128596" y="22367"/>
                  <a:pt x="1140852" y="17327"/>
                </a:cubicBezTo>
                <a:lnTo>
                  <a:pt x="1214144" y="6192"/>
                </a:lnTo>
                <a:lnTo>
                  <a:pt x="1338122" y="27996"/>
                </a:lnTo>
                <a:cubicBezTo>
                  <a:pt x="1367144" y="1801"/>
                  <a:pt x="1432673" y="14019"/>
                  <a:pt x="1462415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85C25A-BF66-263F-A88B-530AE43D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082" y="4779792"/>
            <a:ext cx="8943998" cy="856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RESPONDER APROBACIÓN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503A85B-0B7A-FE95-8609-EDDB0FE75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3" y="1763340"/>
            <a:ext cx="3027384" cy="1332048"/>
          </a:xfrm>
          <a:prstGeom prst="rect">
            <a:avLst/>
          </a:prstGeom>
        </p:spPr>
      </p:pic>
      <p:pic>
        <p:nvPicPr>
          <p:cNvPr id="9" name="Imagen 8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EAF39FEE-17B2-6304-52CD-4716514A6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25" y="1007472"/>
            <a:ext cx="1940882" cy="2843784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3428954-4653-64BF-C44F-6E53C93A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86" y="1615949"/>
            <a:ext cx="3026664" cy="162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1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FLUJO AUTOMATIZADO CON SOLICITUDES DE APROBACIÓN</a:t>
            </a:r>
          </a:p>
        </p:txBody>
      </p:sp>
    </p:spTree>
    <p:extLst>
      <p:ext uri="{BB962C8B-B14F-4D97-AF65-F5344CB8AC3E}">
        <p14:creationId xmlns:p14="http://schemas.microsoft.com/office/powerpoint/2010/main" val="2695870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125C1D-D38F-CB55-E80F-E005FC43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EXPRESIONES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63FC578-3CD3-14A0-E714-4E14D8DDE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91" y="2072640"/>
            <a:ext cx="7242342" cy="412813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21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ED5AB2-66AE-C2DD-3BB3-B86C0E93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NOTAS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02FE6CA-A229-FE90-4878-0821D34D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13" y="2072640"/>
            <a:ext cx="8054899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73C496-3FBD-D13B-C36A-92AFB87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FUNCIONES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F2A6262-C22A-A6CC-7F48-243B4CCFC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27" y="579473"/>
            <a:ext cx="364774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79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E7688B-DB71-E222-2D61-B121B09E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FUNCIONES LÓGICAS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4DA3275-BA95-E22C-FA9D-805F4F5A1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537294"/>
            <a:ext cx="5708649" cy="37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10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ESCRIBIR ESPRESIONES COMPLEJAS</a:t>
            </a:r>
          </a:p>
        </p:txBody>
      </p:sp>
    </p:spTree>
    <p:extLst>
      <p:ext uri="{BB962C8B-B14F-4D97-AF65-F5344CB8AC3E}">
        <p14:creationId xmlns:p14="http://schemas.microsoft.com/office/powerpoint/2010/main" val="2368180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A8737-79D9-84FE-0429-79307632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50" y="1562669"/>
            <a:ext cx="5636113" cy="24565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EJERCICIO: CREAR UN FLUJO MANUAL Y USAR EXPRESIONES</a:t>
            </a:r>
          </a:p>
        </p:txBody>
      </p:sp>
      <p:pic>
        <p:nvPicPr>
          <p:cNvPr id="4" name="Picture 3" descr="Rompecabezas blanco con una pieza roja">
            <a:extLst>
              <a:ext uri="{FF2B5EF4-FFF2-40B4-BE49-F238E27FC236}">
                <a16:creationId xmlns:a16="http://schemas.microsoft.com/office/drawing/2014/main" id="{631771D9-886D-71BD-BE38-99ED3ECBB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63" r="34559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859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341D4B7-8A53-4C37-8E33-372EAB5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434" y="253548"/>
            <a:ext cx="5608934" cy="6102802"/>
          </a:xfrm>
          <a:prstGeom prst="rect">
            <a:avLst/>
          </a:prstGeom>
          <a:solidFill>
            <a:srgbClr val="AFABA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85BBA-7404-76E9-B404-7786CFD0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83" y="420017"/>
            <a:ext cx="5069305" cy="5769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POWER PLATFORM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30B15B-CFE8-4FE5-8F6E-666207C94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102802"/>
          </a:xfrm>
          <a:prstGeom prst="rect">
            <a:avLst/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51AAA3-DDFE-48DE-AF38-BE32846EC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848" y="420017"/>
            <a:ext cx="5532146" cy="5769864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Marcador de contenido 4" descr="Diagrama, Icono&#10;&#10;Descripción generada automáticamente">
            <a:extLst>
              <a:ext uri="{FF2B5EF4-FFF2-40B4-BE49-F238E27FC236}">
                <a16:creationId xmlns:a16="http://schemas.microsoft.com/office/drawing/2014/main" id="{AF1163C6-E04F-8C6E-C791-A2A93A080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r="981" b="-4"/>
          <a:stretch/>
        </p:blipFill>
        <p:spPr>
          <a:xfrm>
            <a:off x="725707" y="740057"/>
            <a:ext cx="4886429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7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2411B2-506F-181C-3879-C2CEE39A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COMPARTIR FLUJOS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0A1779C-8B58-31C1-7682-F978B1BD8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8" y="2354239"/>
            <a:ext cx="1025476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52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7A3BE9-43D5-2817-E3DA-63972CD7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COOPROPIEDAD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C3F5950-BED6-FE8F-2B61-D5B2AE061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240432"/>
            <a:ext cx="10744200" cy="21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55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8EF6D89-6960-E21D-F800-F80866108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219325"/>
            <a:ext cx="2652713" cy="3578225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57E874D-6521-F041-329B-5C549D284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2219325"/>
            <a:ext cx="7154863" cy="357822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8DDBC0-D116-88FE-9BD5-76E7F521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SOLO EJECUCIÓN</a:t>
            </a:r>
          </a:p>
        </p:txBody>
      </p:sp>
    </p:spTree>
    <p:extLst>
      <p:ext uri="{BB962C8B-B14F-4D97-AF65-F5344CB8AC3E}">
        <p14:creationId xmlns:p14="http://schemas.microsoft.com/office/powerpoint/2010/main" val="3599018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7EDA71-C0E0-4A88-E164-F4E523E2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ENVIAR UNA COPIA</a:t>
            </a:r>
          </a:p>
        </p:txBody>
      </p:sp>
      <p:pic>
        <p:nvPicPr>
          <p:cNvPr id="5" name="Marcador de contenido 4" descr="Interfaz de usuario gráfica, Texto, Aplicación, Word, Correo electrónico&#10;&#10;Descripción generada automáticamente">
            <a:extLst>
              <a:ext uri="{FF2B5EF4-FFF2-40B4-BE49-F238E27FC236}">
                <a16:creationId xmlns:a16="http://schemas.microsoft.com/office/drawing/2014/main" id="{ED59313F-834C-26BE-2D87-4DC1BD394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132990"/>
            <a:ext cx="10744200" cy="23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78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3A6BF-6BE4-25D2-88F2-6B3FBA2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92028B-9F3C-6622-5D41-1083F6D00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303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09C8D9-A2D0-CCC0-4B51-FC8ACDAA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POWER APPS</a:t>
            </a:r>
          </a:p>
        </p:txBody>
      </p:sp>
      <p:pic>
        <p:nvPicPr>
          <p:cNvPr id="5" name="Marcador de contenido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6CA00C12-9A12-0C7D-FEF0-4B71C245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" b="524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376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93B9D17D-7CBE-E336-F60D-BB8AC6A6A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" b="-5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6F2F0A-C256-AEEB-44B5-506EEFEA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141878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Icono&#10;&#10;Descripción generada automáticamente">
            <a:extLst>
              <a:ext uri="{FF2B5EF4-FFF2-40B4-BE49-F238E27FC236}">
                <a16:creationId xmlns:a16="http://schemas.microsoft.com/office/drawing/2014/main" id="{661A5670-7515-A8D1-F42E-A1DA06B5E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r="4343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98ADD2-0066-2B39-255A-AD7083E9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VIRTUAL AGENTS</a:t>
            </a:r>
          </a:p>
        </p:txBody>
      </p:sp>
    </p:spTree>
    <p:extLst>
      <p:ext uri="{BB962C8B-B14F-4D97-AF65-F5344CB8AC3E}">
        <p14:creationId xmlns:p14="http://schemas.microsoft.com/office/powerpoint/2010/main" val="313483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341D4B7-8A53-4C37-8E33-372EAB5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434" y="253548"/>
            <a:ext cx="5608934" cy="6102802"/>
          </a:xfrm>
          <a:prstGeom prst="rect">
            <a:avLst/>
          </a:prstGeom>
          <a:solidFill>
            <a:srgbClr val="AFABA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CB65DA-14D6-8613-A5B4-863B8CA3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83" y="420017"/>
            <a:ext cx="5069305" cy="5769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PL-900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30B15B-CFE8-4FE5-8F6E-666207C94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102802"/>
          </a:xfrm>
          <a:prstGeom prst="rect">
            <a:avLst/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1AAA3-DDFE-48DE-AF38-BE32846EC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848" y="420017"/>
            <a:ext cx="5532146" cy="5769864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Imagen 8" descr="Una señal azul&#10;&#10;Descripción generada automáticamente con confianza baja">
            <a:extLst>
              <a:ext uri="{FF2B5EF4-FFF2-40B4-BE49-F238E27FC236}">
                <a16:creationId xmlns:a16="http://schemas.microsoft.com/office/drawing/2014/main" id="{8F2B43EF-1F3C-B28D-595F-80C0220BC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r="2551" b="4"/>
          <a:stretch/>
        </p:blipFill>
        <p:spPr>
          <a:xfrm>
            <a:off x="725707" y="740057"/>
            <a:ext cx="4886429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58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3469</TotalTime>
  <Words>785</Words>
  <Application>Microsoft Office PowerPoint</Application>
  <PresentationFormat>Panorámica</PresentationFormat>
  <Paragraphs>100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Tema de Office</vt:lpstr>
      <vt:lpstr>POWER AUTOMATE</vt:lpstr>
      <vt:lpstr>ACCIÓN FORMATIVA</vt:lpstr>
      <vt:lpstr>CONTENIDOS</vt:lpstr>
      <vt:lpstr>PRESENTACIón</vt:lpstr>
      <vt:lpstr>POWER PLATFORM</vt:lpstr>
      <vt:lpstr>POWER APPS</vt:lpstr>
      <vt:lpstr>POWER BI</vt:lpstr>
      <vt:lpstr>VIRTUAL AGENTS</vt:lpstr>
      <vt:lpstr>PL-900</vt:lpstr>
      <vt:lpstr>VIRTUAL TRAINING DAYS</vt:lpstr>
      <vt:lpstr>¿QUÉ ES POWER AUTOMATE?</vt:lpstr>
      <vt:lpstr>Presentación de PowerPoint</vt:lpstr>
      <vt:lpstr>UI PATH</vt:lpstr>
      <vt:lpstr>BENEFICIOS</vt:lpstr>
      <vt:lpstr>¿QUÉ PUEDO HACER CON POWER AUTOMATE?</vt:lpstr>
      <vt:lpstr>DESENCADENADORES Y ACCIONES </vt:lpstr>
      <vt:lpstr>TIPOS DE FLUJOS</vt:lpstr>
      <vt:lpstr>POWER AUTOMATE DESKTOP</vt:lpstr>
      <vt:lpstr>CREAR EL PRIMER FLUJO DE AUTOMATE PARA ESCRITORIO</vt:lpstr>
      <vt:lpstr>POWER AUTOMATE RPA DEVELOPER ASSOCIATE</vt:lpstr>
      <vt:lpstr>RECORRIDO POR POWER AUTOMATE</vt:lpstr>
      <vt:lpstr>PLANTILLAS </vt:lpstr>
      <vt:lpstr>LABORATORIO: CREAR UN FLUJO A PARTIR DE PLANTILLA</vt:lpstr>
      <vt:lpstr>EJERCICIO 1</vt:lpstr>
      <vt:lpstr>APP POWER AUTOMATE  NOTA: EN ANDROID NO PERMITE CREAR FLUJO</vt:lpstr>
      <vt:lpstr>FLUJOS DE BOTÓN</vt:lpstr>
      <vt:lpstr>TIPOS DE BOTONES</vt:lpstr>
      <vt:lpstr>INTERVENCIÓN DEL USUARIO</vt:lpstr>
      <vt:lpstr>FLIC</vt:lpstr>
      <vt:lpstr>TOKENS DESENCADENADOR</vt:lpstr>
      <vt:lpstr>COMPARTIR BOTON</vt:lpstr>
      <vt:lpstr>LABORATORIO: CREAR UN FLUJO DE BOTÓN SIN INTERVENCIÓN</vt:lpstr>
      <vt:lpstr>EJERCICIO 2</vt:lpstr>
      <vt:lpstr>LABORATORIO: CREAR UN BOTON DE POWER AUTOMATE QUE UTILICE TODOS LOS TIPOS DE ENTRADA</vt:lpstr>
      <vt:lpstr>FLUJOS PROGRAMADOS</vt:lpstr>
      <vt:lpstr>LABORATORIO: FLUJOS PROGRAMADOS</vt:lpstr>
      <vt:lpstr>FLUJOS DE APROBACIÓN</vt:lpstr>
      <vt:lpstr>ACCIONES DE APROBACIÓN</vt:lpstr>
      <vt:lpstr>APROBAR O RECHAZAR</vt:lpstr>
      <vt:lpstr>RESPUESTAS PERSONALIZADAS</vt:lpstr>
      <vt:lpstr>ESPERAR APROBACIÓN</vt:lpstr>
      <vt:lpstr>RESPONDER APROBACIÓN</vt:lpstr>
      <vt:lpstr>LABORATORIO: CREAR UN FLUJO AUTOMATIZADO CON SOLICITUDES DE APROBACIÓN</vt:lpstr>
      <vt:lpstr>EXPRESIONES</vt:lpstr>
      <vt:lpstr>NOTAS</vt:lpstr>
      <vt:lpstr>FUNCIONES</vt:lpstr>
      <vt:lpstr>FUNCIONES LÓGICAS</vt:lpstr>
      <vt:lpstr>LABORATORIO: ESCRIBIR ESPRESIONES COMPLEJAS</vt:lpstr>
      <vt:lpstr>EJERCICIO: CREAR UN FLUJO MANUAL Y USAR EXPRESIONES</vt:lpstr>
      <vt:lpstr>COMPARTIR FLUJOS</vt:lpstr>
      <vt:lpstr>COOPROPIEDAD</vt:lpstr>
      <vt:lpstr>SOLO EJECUCIÓN</vt:lpstr>
      <vt:lpstr>ENVIAR UNA COPIA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AUTOMATE</dc:title>
  <dc:creator>Jorge Lopez</dc:creator>
  <cp:lastModifiedBy>Jorge Lopez</cp:lastModifiedBy>
  <cp:revision>15</cp:revision>
  <dcterms:created xsi:type="dcterms:W3CDTF">2023-03-22T06:22:10Z</dcterms:created>
  <dcterms:modified xsi:type="dcterms:W3CDTF">2023-03-27T12:52:18Z</dcterms:modified>
</cp:coreProperties>
</file>